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0" r:id="rId2"/>
    <p:sldId id="268" r:id="rId3"/>
    <p:sldId id="259" r:id="rId4"/>
    <p:sldId id="263" r:id="rId5"/>
    <p:sldId id="256" r:id="rId6"/>
    <p:sldId id="269" r:id="rId7"/>
    <p:sldId id="276" r:id="rId8"/>
    <p:sldId id="272" r:id="rId9"/>
    <p:sldId id="273" r:id="rId10"/>
    <p:sldId id="274" r:id="rId11"/>
    <p:sldId id="258" r:id="rId12"/>
    <p:sldId id="271" r:id="rId13"/>
    <p:sldId id="277" r:id="rId14"/>
    <p:sldId id="275" r:id="rId15"/>
    <p:sldId id="262" r:id="rId16"/>
    <p:sldId id="25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>
        <p:scale>
          <a:sx n="37" d="100"/>
          <a:sy n="37" d="100"/>
        </p:scale>
        <p:origin x="-144" y="-90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2024/4/24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2024/4/24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2024/4/24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2024/4/24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2024/4/24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2024/4/24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1&amp;furl=https://bukehi.github.io/BukehiWeb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1&amp;furl=https://bukehi.github.io/BukehiWeb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7.pptx?" TargetMode="External"/><Relationship Id="rId18" Type="http://schemas.openxmlformats.org/officeDocument/2006/relationships/hyperlink" Target="https://officeweb365.101eduyun.com/?ssl=1&amp;furl=https://bukehi.github.io/BukehiWeb/power%20point/&#38899;&#20048;&#20250;2.pptx?" TargetMode="External"/><Relationship Id="rId26" Type="http://schemas.openxmlformats.org/officeDocument/2006/relationships/hyperlink" Target="https://officeweb365.101eduyun.com/?ssl=1&amp;furl=https://bukehi.github.io/BukehiWeb/power%20point/&#38134;&#34892;4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7.pptx?" TargetMode="External"/><Relationship Id="rId34" Type="http://schemas.openxmlformats.org/officeDocument/2006/relationships/hyperlink" Target="https://officeweb365.101eduyun.com/?ssl=1&amp;furl=https://bukehi.github.io/BukehiWeb/power%20point/bs3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&#30382;&#30382;5.pptx?" TargetMode="External"/><Relationship Id="rId17" Type="http://schemas.openxmlformats.org/officeDocument/2006/relationships/hyperlink" Target="https://officeweb365.101eduyun.com/?ssl=1&amp;furl=https://bukehi.github.io/BukehiWeb/power%20point/&#38899;&#20048;&#20250;1.pptx?" TargetMode="External"/><Relationship Id="rId25" Type="http://schemas.openxmlformats.org/officeDocument/2006/relationships/hyperlink" Target="https://officeweb365.101eduyun.com/?ssl=1&amp;furl=https://bukehi.github.io/BukehiWeb/power%20point/rc11.pptx?" TargetMode="External"/><Relationship Id="rId33" Type="http://schemas.openxmlformats.org/officeDocument/2006/relationships/hyperlink" Target="https://officeweb365.101eduyun.com/?ssl=1&amp;furl=https://bukehi.github.io/BukehiWeb/power%20point/gz1.pptx?" TargetMode="External"/><Relationship Id="rId38" Type="http://schemas.openxmlformats.org/officeDocument/2006/relationships/hyperlink" Target="https://officeweb365.101eduyun.com/?ssl=1&amp;furl=https://bukehi.github.io/BukehiWeb/power%20point/dyf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6.pptx?" TargetMode="External"/><Relationship Id="rId20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29" Type="http://schemas.openxmlformats.org/officeDocument/2006/relationships/hyperlink" Target="https://officeweb365.101eduyun.com/?ssl=1&amp;furl=https://bukehi.github.io/BukehiWeb/power%20point/&#38134;&#34892;1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4.pptx?" TargetMode="External"/><Relationship Id="rId24" Type="http://schemas.openxmlformats.org/officeDocument/2006/relationships/hyperlink" Target="https://officeweb365.101eduyun.com/?ssl=1&amp;furl=https://bukehi.github.io/BukehiWeb/power%20point/rc10.pptx?" TargetMode="External"/><Relationship Id="rId32" Type="http://schemas.openxmlformats.org/officeDocument/2006/relationships/hyperlink" Target="https://officeweb365.101eduyun.com/?ssl=1&amp;furl=https://bukehi.github.io/BukehiWeb/power%20point/cl11.pptx?" TargetMode="External"/><Relationship Id="rId37" Type="http://schemas.openxmlformats.org/officeDocument/2006/relationships/hyperlink" Target="https://officeweb365.101eduyun.com/?ssl=1&amp;furl=https://bukehi.github.io/BukehiWeb/power%20point/md2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&#30382;&#30382;6.pptx?" TargetMode="External"/><Relationship Id="rId23" Type="http://schemas.openxmlformats.org/officeDocument/2006/relationships/hyperlink" Target="https://officeweb365.101eduyun.com/?ssl=1&amp;furl=https://bukehi.github.io/BukehiWeb/power%20point/rc9.pptx?" TargetMode="External"/><Relationship Id="rId28" Type="http://schemas.openxmlformats.org/officeDocument/2006/relationships/hyperlink" Target="https://officeweb365.101eduyun.com/?ssl=1&amp;furl=https://bukehi.github.io/BukehiWeb/power%20point/&#38134;&#34892;2.pptx?" TargetMode="External"/><Relationship Id="rId36" Type="http://schemas.openxmlformats.org/officeDocument/2006/relationships/hyperlink" Target="https://officeweb365.101eduyun.com/?ssl=1&amp;furl=https://bukehi.github.io/BukehiWeb/power%20point/md1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31" Type="http://schemas.openxmlformats.org/officeDocument/2006/relationships/hyperlink" Target="https://officeweb365.101eduyun.com/?ssl=1&amp;furl=https://bukehi.github.io/BukehiWeb/power%20point/cl10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cl8.pptx?" TargetMode="External"/><Relationship Id="rId22" Type="http://schemas.openxmlformats.org/officeDocument/2006/relationships/hyperlink" Target="https://officeweb365.101eduyun.com/?ssl=1&amp;furl=https://bukehi.github.io/BukehiWeb/power%20point/rc8.pptx?" TargetMode="External"/><Relationship Id="rId27" Type="http://schemas.openxmlformats.org/officeDocument/2006/relationships/hyperlink" Target="https://officeweb365.101eduyun.com/?ssl=1&amp;furl=https://bukehi.github.io/BukehiWeb/power%20point/&#38134;&#34892;3.pptx?" TargetMode="External"/><Relationship Id="rId30" Type="http://schemas.openxmlformats.org/officeDocument/2006/relationships/hyperlink" Target="https://officeweb365.101eduyun.com/?ssl=1&amp;furl=https://bukehi.github.io/BukehiWeb/power%20point/cl9.pptx?" TargetMode="External"/><Relationship Id="rId35" Type="http://schemas.openxmlformats.org/officeDocument/2006/relationships/hyperlink" Target="https://officeweb365.101eduyun.com/?ssl=1&amp;furl=https://bukehi.github.io/BukehiWeb/power%20point/bs4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bdca56aa9d297ed436fac160a96cf752/rc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18" Type="http://schemas.openxmlformats.org/officeDocument/2006/relationships/hyperlink" Target="https://officeweb365.101eduyun.com/?ssl=1&amp;furl=https://bukehi.github.io/BukehiWeb/school/&#26597;&#30475;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officeweb365.101eduyun.com/?ssl=1&amp;furl=https://bukehi.github.io/BukehiWeb/livefile/4.17.pptx?" TargetMode="External"/><Relationship Id="rId7" Type="http://schemas.openxmlformats.org/officeDocument/2006/relationships/hyperlink" Target="https://officeweb365.101eduyun.com/?ssl=1&amp;furl=https://bukehi.github.io/BukehiWeb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1&amp;furl=https://bukehi.github.io/BukehiWeb/&#20154;&#27665;&#26085;&#25253;/&#20154;&#27665;&#26085;&#25253;.pdf?" TargetMode="External"/><Relationship Id="rId20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4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hyperlink" Target="https://officeweb365.101eduyun.com/?ssl=1&amp;furl=https://bukehi.github.io/BukehiWeb/livefile/abc.pptx?" TargetMode="External"/><Relationship Id="rId4" Type="http://schemas.openxmlformats.org/officeDocument/2006/relationships/slide" Target="slide11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pdf/&#34913;&#27700;&#20808;&#20139;&#39064;%20&#31572;&#26696;.pdf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1&amp;furl=https://bukehi.github.io/BukehiWeb/&#20154;&#27665;&#26085;&#25253;/&#20154;&#27665;&#26085;&#25253;.pdf?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bukehi.github.io/BukehiWeb/pdf/science2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1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13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 action="ppaction://hlinkfile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 action="ppaction://hlinkfile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 action="ppaction://hlinkfile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774571" cy="5037296"/>
            <a:chOff x="1312564" y="1417123"/>
            <a:chExt cx="774571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rc1c</a:t>
              </a:r>
              <a:endParaRPr lang="zh-CN" altLang="en-US" dirty="0"/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rc2</a:t>
              </a:r>
              <a:endParaRPr lang="zh-CN" altLang="en-US" dirty="0"/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rc3</a:t>
              </a:r>
              <a:endParaRPr lang="zh-CN" altLang="en-US" dirty="0"/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rc4</a:t>
              </a:r>
              <a:endParaRPr lang="zh-CN" altLang="en-US" dirty="0"/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86989" y="1417123"/>
            <a:ext cx="774571" cy="4962745"/>
            <a:chOff x="2668789" y="1440438"/>
            <a:chExt cx="774571" cy="4962745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668789" y="526828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rc5</a:t>
              </a:r>
              <a:endParaRPr lang="zh-CN" altLang="en-US" dirty="0"/>
            </a:p>
          </p:txBody>
        </p:sp>
        <p:sp>
          <p:nvSpPr>
            <p:cNvPr id="7" name="文本框 6">
              <a:hlinkClick r:id="rId11"/>
            </p:cNvPr>
            <p:cNvSpPr txBox="1"/>
            <p:nvPr/>
          </p:nvSpPr>
          <p:spPr>
            <a:xfrm>
              <a:off x="2668789" y="144043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12"/>
            </p:cNvPr>
            <p:cNvSpPr txBox="1"/>
            <p:nvPr/>
          </p:nvSpPr>
          <p:spPr>
            <a:xfrm>
              <a:off x="2668789" y="220600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" name="文本框 10">
              <a:hlinkClick r:id="rId13"/>
            </p:cNvPr>
            <p:cNvSpPr txBox="1"/>
            <p:nvPr/>
          </p:nvSpPr>
          <p:spPr>
            <a:xfrm>
              <a:off x="2668789" y="37371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14"/>
            </p:cNvPr>
            <p:cNvSpPr txBox="1"/>
            <p:nvPr/>
          </p:nvSpPr>
          <p:spPr>
            <a:xfrm>
              <a:off x="2668789" y="450271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10" name="文本框 9">
              <a:hlinkClick r:id="rId15"/>
            </p:cNvPr>
            <p:cNvSpPr txBox="1"/>
            <p:nvPr/>
          </p:nvSpPr>
          <p:spPr>
            <a:xfrm>
              <a:off x="2668789" y="297157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16"/>
            </p:cNvPr>
            <p:cNvSpPr txBox="1"/>
            <p:nvPr/>
          </p:nvSpPr>
          <p:spPr>
            <a:xfrm>
              <a:off x="2668789" y="603385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rc6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61414" y="1417123"/>
            <a:ext cx="1236236" cy="5037296"/>
            <a:chOff x="4489351" y="1417123"/>
            <a:chExt cx="1236236" cy="5037296"/>
          </a:xfrm>
        </p:grpSpPr>
        <p:sp>
          <p:nvSpPr>
            <p:cNvPr id="8" name="文本框 7">
              <a:hlinkClick r:id="rId17"/>
            </p:cNvPr>
            <p:cNvSpPr txBox="1"/>
            <p:nvPr/>
          </p:nvSpPr>
          <p:spPr>
            <a:xfrm>
              <a:off x="4489351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8"/>
            </p:cNvPr>
            <p:cNvSpPr txBox="1"/>
            <p:nvPr/>
          </p:nvSpPr>
          <p:spPr>
            <a:xfrm>
              <a:off x="4489351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9"/>
            </p:cNvPr>
            <p:cNvSpPr txBox="1"/>
            <p:nvPr/>
          </p:nvSpPr>
          <p:spPr>
            <a:xfrm>
              <a:off x="4489351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20"/>
            </p:cNvPr>
            <p:cNvSpPr txBox="1"/>
            <p:nvPr/>
          </p:nvSpPr>
          <p:spPr>
            <a:xfrm>
              <a:off x="4489351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21"/>
            </p:cNvPr>
            <p:cNvSpPr txBox="1"/>
            <p:nvPr/>
          </p:nvSpPr>
          <p:spPr>
            <a:xfrm>
              <a:off x="4489351" y="45290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rc7</a:t>
              </a:r>
              <a:endParaRPr lang="zh-CN" altLang="en-US" dirty="0"/>
            </a:p>
          </p:txBody>
        </p:sp>
        <p:sp>
          <p:nvSpPr>
            <p:cNvPr id="21" name="文本框 20">
              <a:hlinkClick r:id="rId22"/>
            </p:cNvPr>
            <p:cNvSpPr txBox="1"/>
            <p:nvPr/>
          </p:nvSpPr>
          <p:spPr>
            <a:xfrm>
              <a:off x="4489351" y="530709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rc8</a:t>
              </a:r>
              <a:endParaRPr lang="zh-CN" altLang="en-US" dirty="0"/>
            </a:p>
          </p:txBody>
        </p:sp>
        <p:sp>
          <p:nvSpPr>
            <p:cNvPr id="22" name="文本框 21">
              <a:hlinkClick r:id="rId23"/>
            </p:cNvPr>
            <p:cNvSpPr txBox="1"/>
            <p:nvPr/>
          </p:nvSpPr>
          <p:spPr>
            <a:xfrm>
              <a:off x="4489351" y="608508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rc9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797504" y="1417123"/>
            <a:ext cx="774571" cy="5013981"/>
            <a:chOff x="6673042" y="1440438"/>
            <a:chExt cx="774571" cy="5013981"/>
          </a:xfrm>
        </p:grpSpPr>
        <p:sp>
          <p:nvSpPr>
            <p:cNvPr id="23" name="文本框 22">
              <a:hlinkClick r:id="rId24"/>
            </p:cNvPr>
            <p:cNvSpPr txBox="1"/>
            <p:nvPr/>
          </p:nvSpPr>
          <p:spPr>
            <a:xfrm>
              <a:off x="6673042" y="144043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rc10</a:t>
              </a:r>
              <a:endParaRPr lang="zh-CN" altLang="en-US" dirty="0"/>
            </a:p>
          </p:txBody>
        </p:sp>
        <p:sp>
          <p:nvSpPr>
            <p:cNvPr id="24" name="文本框 23">
              <a:hlinkClick r:id="rId25"/>
            </p:cNvPr>
            <p:cNvSpPr txBox="1"/>
            <p:nvPr/>
          </p:nvSpPr>
          <p:spPr>
            <a:xfrm>
              <a:off x="6673042" y="2103959"/>
              <a:ext cx="616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rc11</a:t>
              </a:r>
              <a:endParaRPr lang="zh-CN" altLang="en-US" dirty="0"/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6673042" y="475804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27"/>
            </p:cNvPr>
            <p:cNvSpPr txBox="1"/>
            <p:nvPr/>
          </p:nvSpPr>
          <p:spPr>
            <a:xfrm>
              <a:off x="6673042" y="409452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文本框 35">
              <a:hlinkClick r:id="rId28"/>
            </p:cNvPr>
            <p:cNvSpPr txBox="1"/>
            <p:nvPr/>
          </p:nvSpPr>
          <p:spPr>
            <a:xfrm>
              <a:off x="6673042" y="343100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7" name="文本框 36">
              <a:hlinkClick r:id="rId29"/>
            </p:cNvPr>
            <p:cNvSpPr txBox="1"/>
            <p:nvPr/>
          </p:nvSpPr>
          <p:spPr>
            <a:xfrm>
              <a:off x="6673042" y="276748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hlinkClick r:id="rId30"/>
            </p:cNvPr>
            <p:cNvSpPr txBox="1"/>
            <p:nvPr/>
          </p:nvSpPr>
          <p:spPr>
            <a:xfrm>
              <a:off x="6673042" y="542156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31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2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  <p:sp>
          <p:nvSpPr>
            <p:cNvPr id="18" name="文本框 17">
              <a:hlinkClick r:id="rId33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4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5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37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  <p:sp>
          <p:nvSpPr>
            <p:cNvPr id="30" name="文本框 29">
              <a:hlinkClick r:id="rId38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rc12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rc13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  <a:extLst>
              <a:ext uri="{FF2B5EF4-FFF2-40B4-BE49-F238E27FC236}">
                <a16:creationId xmlns:a16="http://schemas.microsoft.com/office/drawing/2014/main" id="{7D8C4BDD-B65F-2A11-43CB-B3BBD5E0A176}"/>
              </a:ext>
            </a:extLst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  <a:extLst>
              <a:ext uri="{FF2B5EF4-FFF2-40B4-BE49-F238E27FC236}">
                <a16:creationId xmlns:a16="http://schemas.microsoft.com/office/drawing/2014/main" id="{C67CA8F5-CC89-0FA8-DE78-3998DC720DA4}"/>
              </a:ext>
            </a:extLst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  <a:extLst>
              <a:ext uri="{FF2B5EF4-FFF2-40B4-BE49-F238E27FC236}">
                <a16:creationId xmlns:a16="http://schemas.microsoft.com/office/drawing/2014/main" id="{35057D5F-66AE-773A-CEC0-D9A7FD86B407}"/>
              </a:ext>
            </a:extLst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  <a:extLst>
              <a:ext uri="{FF2B5EF4-FFF2-40B4-BE49-F238E27FC236}">
                <a16:creationId xmlns:a16="http://schemas.microsoft.com/office/drawing/2014/main" id="{D4370C56-5477-21F5-1906-6ABACB5525CA}"/>
              </a:ext>
            </a:extLst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  <a:extLst>
              <a:ext uri="{FF2B5EF4-FFF2-40B4-BE49-F238E27FC236}">
                <a16:creationId xmlns:a16="http://schemas.microsoft.com/office/drawing/2014/main" id="{701AFC30-4D3A-344F-9DAF-736C0D0DEDFE}"/>
              </a:ext>
            </a:extLst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  <a:extLst>
              <a:ext uri="{FF2B5EF4-FFF2-40B4-BE49-F238E27FC236}">
                <a16:creationId xmlns:a16="http://schemas.microsoft.com/office/drawing/2014/main" id="{D889C934-91AD-2572-1B1C-9915B1C9BE91}"/>
              </a:ext>
            </a:extLst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8" name="文本框 7">
            <a:hlinkClick r:id="rId13"/>
            <a:extLst>
              <a:ext uri="{FF2B5EF4-FFF2-40B4-BE49-F238E27FC236}">
                <a16:creationId xmlns:a16="http://schemas.microsoft.com/office/drawing/2014/main" id="{B15303C1-78F7-C5B1-5CB4-96EBA12E8C92}"/>
              </a:ext>
            </a:extLst>
          </p:cNvPr>
          <p:cNvSpPr txBox="1"/>
          <p:nvPr/>
        </p:nvSpPr>
        <p:spPr>
          <a:xfrm>
            <a:off x="4964920" y="28108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22925" y="1476328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22925" y="2614484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22925" y="2045406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22925" y="3183562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>
            <a:extLst>
              <a:ext uri="{FF2B5EF4-FFF2-40B4-BE49-F238E27FC236}">
                <a16:creationId xmlns:a16="http://schemas.microsoft.com/office/drawing/2014/main" id="{E526246B-1EC2-169F-7E0F-2DC6AC9A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5278006" y="1790595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5278006" y="2636699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5278006" y="5089124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5278005" y="3482551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8311121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8311121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5278005" y="4223996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8255890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8390268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  <a:extLst>
              <a:ext uri="{FF2B5EF4-FFF2-40B4-BE49-F238E27FC236}">
                <a16:creationId xmlns:a16="http://schemas.microsoft.com/office/drawing/2014/main" id="{A7AEF5A2-E7EC-1B27-39D7-4DC032F4D08A}"/>
              </a:ext>
            </a:extLst>
          </p:cNvPr>
          <p:cNvSpPr txBox="1"/>
          <p:nvPr/>
        </p:nvSpPr>
        <p:spPr>
          <a:xfrm>
            <a:off x="8390268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373839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373838" y="2991485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4001454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4" y="4657409"/>
            <a:ext cx="1244973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science1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3985394" y="5229863"/>
            <a:ext cx="1244973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440</Words>
  <Application>Microsoft Office PowerPoint</Application>
  <PresentationFormat>宽屏</PresentationFormat>
  <Paragraphs>247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黑体</vt:lpstr>
      <vt:lpstr>Arial</vt:lpstr>
      <vt:lpstr>company intro</vt:lpstr>
      <vt:lpstr>Bukehi的小窝</vt:lpstr>
      <vt:lpstr>首页</vt:lpstr>
      <vt:lpstr>活动文件</vt:lpstr>
      <vt:lpstr>PDF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302</cp:revision>
  <dcterms:created xsi:type="dcterms:W3CDTF">2024-03-01T10:25:00Z</dcterms:created>
  <dcterms:modified xsi:type="dcterms:W3CDTF">2024-04-24T06:13:47Z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