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619E-6437-0A1C-F30A-BD6BF257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9BE48-F1AC-4847-C7A9-60B339EF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590B-E804-19F0-3245-F59AA35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604BC-F410-0EA5-89F5-8D00CEC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25F71-375A-86D5-4598-49F0213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082F-4143-D566-46F6-6282183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2EE91-42A8-22C3-6445-4C49091B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74974-896C-26BB-715A-13F42B94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302-4AB4-36B8-167D-E2A98DBE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570C8-DCD1-1D63-119D-9C2A8171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00BF72-16CF-6F51-AFD5-2C94B562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CE6FC-9D8B-9C8F-F7BD-867A061E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4D0D3-F077-E7AF-090A-73B26BB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D9C16-A8C6-06B5-9302-7D85424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98FCB-2AC0-72F8-6919-FE57D99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A81-2E52-8152-16B3-6835FF46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9F00-0214-CF33-9954-03FF8F95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B087-58CA-97CF-EB54-2906DBAD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8F672-824D-AE91-1D2B-564AE1DA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5234D-DAC2-6A9B-139E-DC70DD73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F959-4233-CC36-46B9-0F303ED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1452D-B4B0-E335-01DE-77CFE3C2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631B4-60A3-9A22-B389-B7B23F8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F2A32-F123-B1F4-6258-B73B521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BB706-070B-248D-FB59-411A4D4C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CEDC-DBEA-D511-BCE7-3E4D762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1682C-C26C-D10F-EC58-87FC5560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FB919-D1AC-6FD4-B36B-B231DDE0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8541A-A43F-32CE-8221-35245EF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E9E83-CACC-C6DA-21FE-519A00EE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3FB1D-2926-4C9C-BE33-8142BF12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72B1-3DAB-266D-AC98-74CAAD58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5E3B3-AA0B-BB87-A0C7-DF97F75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F597-9DE4-E07D-AC99-2CDA3A22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27EA9-442B-6BE2-EEE7-40A87B7B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90F68-1FC0-D8F8-07E0-538074BB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31687-4EC5-1318-B90D-B856F3A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B322F-2D6C-21F7-BE77-BDB791EB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A69B8-17C2-E933-E5BE-9BC1FD8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7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AD59-5BBF-274B-FC7A-71362F4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50BFEA-E333-52E1-CA09-1BFA581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B418A-E627-7C31-0A60-51B066C8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B70A0-ADAE-2068-D73D-553AED8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A7220-010D-0DA4-C5AB-A68568C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B1628-2589-251E-882B-95A6F20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98EFC-D270-D631-DB9B-CD9FC188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A46F5-6C4C-5369-09EF-7C8FE39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609A5-DD10-C937-312D-643F882D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49C79-8F69-82F9-31F3-DA03311A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BFB22-CB38-31F9-FE31-9ACE0C84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36B3C-15DA-365F-2BFF-70C358F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6ABAD-42DA-1A65-0C5C-17CE47D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4466-CC66-6B75-87BE-AD934E31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A8DDD-5336-3C6D-A344-6DB5C246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081CF-D3FA-C2F8-833E-8BF6C51F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4D8AA-90EF-DBD6-5191-7E1EB0F4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B49A-7EAA-C9ED-2360-653BB073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E2E2-831A-CAB1-9941-60D90577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19308-E103-BDF0-DDB3-1F645411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253D9-0B9F-CB18-F4AD-8539F5E5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9DE2-4A3B-C715-1301-8A5AC1272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7C0F-8FE3-442C-BC46-ABD9B5669CDB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E6DD0-DFFF-9AB0-1426-4F2DBE90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B6DA-1656-D4F7-CFAD-6D38DE211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fficeweb365.101eduyun.com/?ssl=1&amp;furl=https://bukehi.gitee.io/privateweb/livefile/Index.pptx?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出口 纯色填充">
            <a:hlinkClick r:id="rId2"/>
            <a:extLst>
              <a:ext uri="{FF2B5EF4-FFF2-40B4-BE49-F238E27FC236}">
                <a16:creationId xmlns:a16="http://schemas.microsoft.com/office/drawing/2014/main" id="{FD046541-4291-59EB-05AB-71BA670D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2923" y="4906107"/>
            <a:ext cx="914400" cy="914400"/>
          </a:xfrm>
          <a:prstGeom prst="rect">
            <a:avLst/>
          </a:prstGeom>
        </p:spPr>
      </p:pic>
      <p:pic>
        <p:nvPicPr>
          <p:cNvPr id="3" name="图形 2" descr="主页 纯色填充">
            <a:hlinkClick r:id="rId5"/>
            <a:extLst>
              <a:ext uri="{FF2B5EF4-FFF2-40B4-BE49-F238E27FC236}">
                <a16:creationId xmlns:a16="http://schemas.microsoft.com/office/drawing/2014/main" id="{D2C8324A-ABD1-E04C-198B-0F71EC1A8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616" y="4906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伊 不见</dc:creator>
  <cp:lastModifiedBy>伊 不见</cp:lastModifiedBy>
  <cp:revision>10</cp:revision>
  <dcterms:created xsi:type="dcterms:W3CDTF">2024-03-31T02:06:07Z</dcterms:created>
  <dcterms:modified xsi:type="dcterms:W3CDTF">2024-04-08T13:17:50Z</dcterms:modified>
</cp:coreProperties>
</file>