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8" r:id="rId3"/>
    <p:sldId id="279" r:id="rId4"/>
    <p:sldId id="268" r:id="rId5"/>
    <p:sldId id="259" r:id="rId6"/>
    <p:sldId id="263" r:id="rId7"/>
    <p:sldId id="256" r:id="rId8"/>
    <p:sldId id="269" r:id="rId10"/>
    <p:sldId id="276" r:id="rId11"/>
    <p:sldId id="272" r:id="rId12"/>
    <p:sldId id="273" r:id="rId13"/>
    <p:sldId id="274" r:id="rId14"/>
    <p:sldId id="258" r:id="rId15"/>
    <p:sldId id="271" r:id="rId16"/>
    <p:sldId id="277" r:id="rId17"/>
    <p:sldId id="275" r:id="rId18"/>
    <p:sldId id="262" r:id="rId19"/>
    <p:sldId id="25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19" d="100"/>
          <a:sy n="19" d="100"/>
        </p:scale>
        <p:origin x="336" y="3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22.jpeg"/><Relationship Id="rId7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6" Type="http://schemas.openxmlformats.org/officeDocument/2006/relationships/image" Target="../media/image21.jpeg"/><Relationship Id="rId5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image" Target="../media/image20.jpeg"/><Relationship Id="rId3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image" Target="../media/image19.jpe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12" Type="http://schemas.openxmlformats.org/officeDocument/2006/relationships/image" Target="../media/image24.jpeg"/><Relationship Id="rId11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10" Type="http://schemas.openxmlformats.org/officeDocument/2006/relationships/image" Target="../media/image23.jpeg"/><Relationship Id="rId1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2" Type="http://schemas.openxmlformats.org/officeDocument/2006/relationships/image" Target="../media/image25.jpeg"/><Relationship Id="rId1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ex3.pptx?" TargetMode="External"/><Relationship Id="rId8" Type="http://schemas.openxmlformats.org/officeDocument/2006/relationships/hyperlink" Target="https://officeweb365.101eduyun.com/?ssl=1&amp;furl=https://bukehi.github.io/BukehiWeb/power%20point/ex2.pptx?" TargetMode="External"/><Relationship Id="rId7" Type="http://schemas.openxmlformats.org/officeDocument/2006/relationships/hyperlink" Target="https://officeweb365.101eduyun.com/?ssl=1&amp;furl=https://bukehi.github.io/BukehiWeb/power%20point/ex1.pptx?" TargetMode="External"/><Relationship Id="rId6" Type="http://schemas.openxmlformats.org/officeDocument/2006/relationships/hyperlink" Target="https://officeweb365.101eduyun.com/?ssl=1&amp;furl=https://bukehi.github.io/BukehiWeb/power%20point/zh3.pptx?" TargetMode="External"/><Relationship Id="rId5" Type="http://schemas.openxmlformats.org/officeDocument/2006/relationships/hyperlink" Target="https://officeweb365.101eduyun.com/?ssl=1&amp;furl=https://bukehi.github.io/BukehiWeb/power%20point/zh2.pptx?" TargetMode="External"/><Relationship Id="rId43" Type="http://schemas.openxmlformats.org/officeDocument/2006/relationships/slideLayout" Target="../slideLayouts/slideLayout2.xml"/><Relationship Id="rId42" Type="http://schemas.openxmlformats.org/officeDocument/2006/relationships/hyperlink" Target="https://officeweb365.101eduyun.com/?ssl=1&amp;furl=https://bukehi.github.io/BukehiWeb/power%20point/cl6.pptx?" TargetMode="External"/><Relationship Id="rId41" Type="http://schemas.openxmlformats.org/officeDocument/2006/relationships/hyperlink" Target="https://officeweb365.101eduyun.com/?ssl=1&amp;furl=https://bukehi.github.io/BukehiWeb/power%20point/cl5.pptx?" TargetMode="External"/><Relationship Id="rId40" Type="http://schemas.openxmlformats.org/officeDocument/2006/relationships/hyperlink" Target="https://officeweb365.101eduyun.com/?ssl=1&amp;furl=https://bukehi.github.io/BukehiWeb/power%20point/cl4.pptx?" TargetMode="External"/><Relationship Id="rId4" Type="http://schemas.openxmlformats.org/officeDocument/2006/relationships/hyperlink" Target="https://officeweb365.101eduyun.com/?ssl=1&amp;furl=https://bukehi.github.io/BukehiWeb/power%20point/zh1.pptx?" TargetMode="External"/><Relationship Id="rId39" Type="http://schemas.openxmlformats.org/officeDocument/2006/relationships/hyperlink" Target="https://officeweb365.101eduyun.com/?ssl=1&amp;furl=https://bukehi.github.io/BukehiWeb/power%20point/hr3.pptx?" TargetMode="External"/><Relationship Id="rId38" Type="http://schemas.openxmlformats.org/officeDocument/2006/relationships/hyperlink" Target="https://officeweb365.101eduyun.com/?ssl=1&amp;furl=https://bukehi.github.io/BukehiWeb/power%20point/hr2.pptx?" TargetMode="External"/><Relationship Id="rId37" Type="http://schemas.openxmlformats.org/officeDocument/2006/relationships/hyperlink" Target="https://officeweb365.101eduyun.com/?ssl=1&amp;furl=https://bukehi.github.io/BukehiWeb/power%20point/hr1.pptx?" TargetMode="External"/><Relationship Id="rId36" Type="http://schemas.openxmlformats.org/officeDocument/2006/relationships/hyperlink" Target="https://officeweb365.101eduyun.com/?ssl=1&amp;furl=https://bukehi.github.io/BukehiWeb/power%20point/cd4.pptx?" TargetMode="External"/><Relationship Id="rId35" Type="http://schemas.openxmlformats.org/officeDocument/2006/relationships/hyperlink" Target="https://officeweb365.101eduyun.com/?ssl=1&amp;furl=https://bukehi.github.io/BukehiWeb/power%20point/cd3.pptx?" TargetMode="External"/><Relationship Id="rId34" Type="http://schemas.openxmlformats.org/officeDocument/2006/relationships/hyperlink" Target="https://officeweb365.101eduyun.com/?ssl=1&amp;furl=https://bukehi.github.io/BukehiWeb/power%20point/xxsh1.pptx?" TargetMode="External"/><Relationship Id="rId33" Type="http://schemas.openxmlformats.org/officeDocument/2006/relationships/hyperlink" Target="https://officeweb365.101eduyun.com/?ssl=1&amp;furl=https://bukehi.github.io/BukehiWeb/power%20point/nszx1.pptx?" TargetMode="External"/><Relationship Id="rId32" Type="http://schemas.openxmlformats.org/officeDocument/2006/relationships/hyperlink" Target="https://officeweb365.101eduyun.com/?ssl=1&amp;furl=https://bukehi.github.io/BukehiWeb/power%20point/nszx2.pptx?" TargetMode="External"/><Relationship Id="rId31" Type="http://schemas.openxmlformats.org/officeDocument/2006/relationships/hyperlink" Target="https://officeweb365.101eduyun.com/?ssl=1&amp;furl=https://bukehi.github.io/BukehiWeb/power%20point/cl2.pptx?" TargetMode="External"/><Relationship Id="rId30" Type="http://schemas.openxmlformats.org/officeDocument/2006/relationships/hyperlink" Target="https://officeweb365.101eduyun.com/?ssl=1&amp;furl=https://bukehi.github.io/BukehiWeb/power%20point/cl.pptx?" TargetMode="External"/><Relationship Id="rId3" Type="http://schemas.openxmlformats.org/officeDocument/2006/relationships/hyperlink" Target="https://officeweb365.101eduyun.com/?ssl=1&amp;furl=https://bukehi.github.io/BukehiWeb/power%20point/en3.pptx?" TargetMode="External"/><Relationship Id="rId29" Type="http://schemas.openxmlformats.org/officeDocument/2006/relationships/hyperlink" Target="https://officeweb365.101eduyun.com/?ssl=1&amp;furl=https://bukehi.github.io/BukehiWeb/power%20point/bs2.pptx?" TargetMode="External"/><Relationship Id="rId28" Type="http://schemas.openxmlformats.org/officeDocument/2006/relationships/hyperlink" Target="https://officeweb365.101eduyun.com/?ssl=1&amp;furl=https://bukehi.github.io/BukehiWeb/power%20point/bs1.pptx?" TargetMode="External"/><Relationship Id="rId27" Type="http://schemas.openxmlformats.org/officeDocument/2006/relationships/hyperlink" Target="https://officeweb365.101eduyun.com/?ssl=1&amp;furl=https://bukehi.github.io/BukehiWeb/power%20point/xc2.pptx?" TargetMode="External"/><Relationship Id="rId26" Type="http://schemas.openxmlformats.org/officeDocument/2006/relationships/hyperlink" Target="https://officeweb365.101eduyun.com/?ssl=1&amp;furl=https://bukehi.github.io/BukehiWeb/power%20point/xc1.pptx?" TargetMode="External"/><Relationship Id="rId25" Type="http://schemas.openxmlformats.org/officeDocument/2006/relationships/hyperlink" Target="https://officeweb365.101eduyun.com/?ssl=1&amp;furl=https://bukehi.github.io/BukehiWeb/power%20point/sr5.pptx?" TargetMode="External"/><Relationship Id="rId24" Type="http://schemas.openxmlformats.org/officeDocument/2006/relationships/hyperlink" Target="https://officeweb365.101eduyun.com/?ssl=1&amp;furl=https://bukehi.github.io/BukehiWeb/power%20point/sr4.pptx?" TargetMode="External"/><Relationship Id="rId23" Type="http://schemas.openxmlformats.org/officeDocument/2006/relationships/hyperlink" Target="https://officeweb365.101eduyun.com/?ssl=1&amp;furl=https://bukehi.github.io/BukehiWeb/power%20point/sr3.pptx?" TargetMode="External"/><Relationship Id="rId22" Type="http://schemas.openxmlformats.org/officeDocument/2006/relationships/hyperlink" Target="https://officeweb365.101eduyun.com/?ssl=1&amp;furl=https://bukehi.github.io/BukehiWeb/power%20point/sr2.pptx?" TargetMode="External"/><Relationship Id="rId21" Type="http://schemas.openxmlformats.org/officeDocument/2006/relationships/hyperlink" Target="https://officeweb365.101eduyun.com/?ssl=1&amp;furl=https://bukehi.github.io/BukehiWeb/power%20point/sr1.pptx?" TargetMode="External"/><Relationship Id="rId20" Type="http://schemas.openxmlformats.org/officeDocument/2006/relationships/hyperlink" Target="https://officeweb365.101eduyun.com/?ssl=1&amp;furl=https://bukehi.github.io/BukehiWeb/power%20point/sr.pptx?" TargetMode="External"/><Relationship Id="rId2" Type="http://schemas.openxmlformats.org/officeDocument/2006/relationships/hyperlink" Target="https://officeweb365.101eduyun.com/?ssl=1&amp;furl=https://bukehi.github.io/BukehiWeb/power%20point/en2.pptx?" TargetMode="External"/><Relationship Id="rId19" Type="http://schemas.openxmlformats.org/officeDocument/2006/relationships/hyperlink" Target="https://officeweb365.101eduyun.com/?ssl=1&amp;furl=https://bukehi.github.io/BukehiWeb/power%20point/hy1.pptx?" TargetMode="External"/><Relationship Id="rId18" Type="http://schemas.openxmlformats.org/officeDocument/2006/relationships/hyperlink" Target="https://officeweb365.101eduyun.com/?ssl=1&amp;furl=https://bukehi.github.io/BukehiWeb/power%20point/hy2.pptx?" TargetMode="External"/><Relationship Id="rId17" Type="http://schemas.openxmlformats.org/officeDocument/2006/relationships/hyperlink" Target="https://officeweb365.101eduyun.com/?ssl=1&amp;furl=https://bukehi.github.io/BukehiWeb/power%20point/cl3.pptx?" TargetMode="External"/><Relationship Id="rId16" Type="http://schemas.openxmlformats.org/officeDocument/2006/relationships/hyperlink" Target="https://officeweb365.101eduyun.com/?ssl=1&amp;furl=https://bukehi.github.io/BukehiWeb/power%20point/mi2.pptx?" TargetMode="External"/><Relationship Id="rId15" Type="http://schemas.openxmlformats.org/officeDocument/2006/relationships/hyperlink" Target="https://officeweb365.101eduyun.com/?ssl=1&amp;furl=https://bukehi.github.io/BukehiWeb/power%20point/mi.pptx?" TargetMode="External"/><Relationship Id="rId14" Type="http://schemas.openxmlformats.org/officeDocument/2006/relationships/hyperlink" Target="https://officeweb365.101eduyun.com/?ssl=1&amp;furl=https://bukehi.github.io/BukehiWeb/power%20point/cd.pptx?" TargetMode="External"/><Relationship Id="rId13" Type="http://schemas.openxmlformats.org/officeDocument/2006/relationships/hyperlink" Target="https://officeweb365.101eduyun.com/?ssl=1&amp;furl=https://bukehi.github.io/BukehiWeb/power%20point/xxsh.pptx?" TargetMode="External"/><Relationship Id="rId12" Type="http://schemas.openxmlformats.org/officeDocument/2006/relationships/hyperlink" Target="https://officeweb365.101eduyun.com/?ssl=1&amp;furl=https://bukehi.github.io/BukehiWeb/power%20point/hy5.pptx?" TargetMode="External"/><Relationship Id="rId11" Type="http://schemas.openxmlformats.org/officeDocument/2006/relationships/hyperlink" Target="https://officeweb365.101eduyun.com/?ssl=1&amp;furl=https://bukehi.github.io/BukehiWeb/power%20point/hy4.pptx?" TargetMode="External"/><Relationship Id="rId10" Type="http://schemas.openxmlformats.org/officeDocument/2006/relationships/hyperlink" Target="https://officeweb365.101eduyun.com/?ssl=1&amp;furl=https://bukehi.github.io/BukehiWeb/power%20point/hy3.pptx?" TargetMode="External"/><Relationship Id="rId1" Type="http://schemas.openxmlformats.org/officeDocument/2006/relationships/hyperlink" Target="https://officeweb365.101eduyun.com/?ssl=1&amp;furl=https://bukehi.github.io/BukehiWeb/power%20point/en1.pptx?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0382;&#30382;4.pptx?" TargetMode="External"/><Relationship Id="rId8" Type="http://schemas.openxmlformats.org/officeDocument/2006/relationships/hyperlink" Target="https://officeweb365.101eduyun.com/?ssl=1&amp;furl=https://bukehi.github.io/BukehiWeb/power%20point/rc5.pptx?" TargetMode="External"/><Relationship Id="rId7" Type="http://schemas.openxmlformats.org/officeDocument/2006/relationships/hyperlink" Target="https://officeweb365.101eduyun.com/?ssl=1&amp;furl=https://bukehi.github.io/BukehiWeb/power%20point/&#30382;&#30382;3.pptx?" TargetMode="External"/><Relationship Id="rId6" Type="http://schemas.openxmlformats.org/officeDocument/2006/relationships/hyperlink" Target="https://officeweb365.101eduyun.com/?ssl=1&amp;furl=https://bukehi.github.io/BukehiWeb/power%20point/&#30382;&#30382;2.pptx?" TargetMode="External"/><Relationship Id="rId5" Type="http://schemas.openxmlformats.org/officeDocument/2006/relationships/hyperlink" Target="https://officeweb365.101eduyun.com/?ssl=1&amp;furl=https://bukehi.github.io/BukehiWeb/power%20point/&#30382;&#30382;1.pptx?" TargetMode="External"/><Relationship Id="rId4" Type="http://schemas.openxmlformats.org/officeDocument/2006/relationships/hyperlink" Target="https://officeweb365.101eduyun.com/?ssl=1&amp;furl=https://bukehi.github.io/BukehiWeb/power%20point/rc4.pptx?" TargetMode="External"/><Relationship Id="rId39" Type="http://schemas.openxmlformats.org/officeDocument/2006/relationships/notesSlide" Target="../notesSlides/notesSlide2.xml"/><Relationship Id="rId38" Type="http://schemas.openxmlformats.org/officeDocument/2006/relationships/slideLayout" Target="../slideLayouts/slideLayout2.xml"/><Relationship Id="rId37" Type="http://schemas.openxmlformats.org/officeDocument/2006/relationships/hyperlink" Target="https://officeweb365.101eduyun.com/?ssl=1&amp;furl=https://bukehi.github.io/BukehiWeb/power%20point/dyf.pptx?" TargetMode="External"/><Relationship Id="rId36" Type="http://schemas.openxmlformats.org/officeDocument/2006/relationships/hyperlink" Target="https://officeweb365.101eduyun.com/?ssl=1&amp;furl=https://bukehi.github.io/BukehiWeb/power%20point/md2.pptx?" TargetMode="External"/><Relationship Id="rId35" Type="http://schemas.openxmlformats.org/officeDocument/2006/relationships/hyperlink" Target="https://officeweb365.101eduyun.com/?ssl=1&amp;furl=https://bukehi.github.io/BukehiWeb/power%20point/md1.pptx?" TargetMode="External"/><Relationship Id="rId34" Type="http://schemas.openxmlformats.org/officeDocument/2006/relationships/hyperlink" Target="https://officeweb365.101eduyun.com/?ssl=1&amp;furl=https://bukehi.github.io/BukehiWeb/power%20point/bs4.pptx?" TargetMode="External"/><Relationship Id="rId33" Type="http://schemas.openxmlformats.org/officeDocument/2006/relationships/hyperlink" Target="https://officeweb365.101eduyun.com/?ssl=1&amp;furl=https://bukehi.github.io/BukehiWeb/power%20point/bs3.pptx?" TargetMode="External"/><Relationship Id="rId32" Type="http://schemas.openxmlformats.org/officeDocument/2006/relationships/hyperlink" Target="https://officeweb365.101eduyun.com/?ssl=1&amp;furl=https://bukehi.github.io/BukehiWeb/power%20point/ks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7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6" Type="http://schemas.openxmlformats.org/officeDocument/2006/relationships/hyperlink" Target="https://officeweb365.101eduyun.com/?ssl=1&amp;furl=https://bukehi.github.io/BukehiWeb/power%20point/&#38899;&#20048;&#20250;2.pptx?" TargetMode="External"/><Relationship Id="rId15" Type="http://schemas.openxmlformats.org/officeDocument/2006/relationships/hyperlink" Target="https://officeweb365.101eduyun.com/?ssl=1&amp;furl=https://bukehi.github.io/BukehiWeb/power%20point/&#38899;&#20048;&#20250;1.pptx?" TargetMode="External"/><Relationship Id="rId14" Type="http://schemas.openxmlformats.org/officeDocument/2006/relationships/hyperlink" Target="https://officeweb365.101eduyun.com/?ssl=1&amp;furl=https://bukehi.github.io/BukehiWeb/power%20point/rc6.pptx?" TargetMode="External"/><Relationship Id="rId13" Type="http://schemas.openxmlformats.org/officeDocument/2006/relationships/hyperlink" Target="https://officeweb365.101eduyun.com/?ssl=1&amp;furl=https://bukehi.github.io/BukehiWeb/power%20point/&#30382;&#30382;6.pptx?" TargetMode="External"/><Relationship Id="rId12" Type="http://schemas.openxmlformats.org/officeDocument/2006/relationships/hyperlink" Target="https://officeweb365.101eduyun.com/?ssl=1&amp;furl=https://bukehi.github.io/BukehiWeb/power%20point/cl8.pptx?" TargetMode="External"/><Relationship Id="rId11" Type="http://schemas.openxmlformats.org/officeDocument/2006/relationships/hyperlink" Target="https://officeweb365.101eduyun.com/?ssl=1&amp;furl=https://bukehi.github.io/BukehiWeb/power%20point/cl7.pptx?" TargetMode="External"/><Relationship Id="rId10" Type="http://schemas.openxmlformats.org/officeDocument/2006/relationships/hyperlink" Target="https://officeweb365.101eduyun.com/?ssl=1&amp;furl=https://bukehi.github.io/BukehiWeb/power%20point/&#30382;&#30382;5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officeweb365.101eduyun.com/?ssl=1&amp;furl=https://bukehi.github.io/BukehiWeb/power%20point/bs6.pptx?" TargetMode="External"/><Relationship Id="rId3" Type="http://schemas.openxmlformats.org/officeDocument/2006/relationships/hyperlink" Target="https://officeweb365.101eduyun.com/?ssl=1&amp;furl=https://bukehi.github.io/BukehiWeb/power%20point/bs5.pptx?" TargetMode="External"/><Relationship Id="rId2" Type="http://schemas.openxmlformats.org/officeDocument/2006/relationships/hyperlink" Target="https://officeweb365.101eduyun.com/?ssl=1&amp;furl=https://bukehi.github.io/BukehiWeb/power%20point/rc13.pptx?" TargetMode="External"/><Relationship Id="rId1" Type="http://schemas.openxmlformats.org/officeDocument/2006/relationships/hyperlink" Target="https://officeweb365.101eduyun.com/?ssl=1&amp;furl=https://bukehi.github.io/BukehiWeb/power%20point/rc12.pptx?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8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7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6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5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4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3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2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www.101eduyun.com/sunrise/common/attachment/viewAttachment.do?vPath=discuss/2024/04/08/3c9eecef1141451d9083ff156997d512.mp4&amp;vName=output.mp4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power%20point/ex3.pptx?" TargetMode="External"/><Relationship Id="rId8" Type="http://schemas.openxmlformats.org/officeDocument/2006/relationships/hyperlink" Target="https://officeweb365.101eduyun.com/?ssl=1&amp;furl=https://bukehi.gitee.io/Web/power%20point/ex2.pptx?" TargetMode="External"/><Relationship Id="rId7" Type="http://schemas.openxmlformats.org/officeDocument/2006/relationships/hyperlink" Target="https://officeweb365.101eduyun.com/?ssl=1&amp;furl=https://bukehi.gitee.io/Web/power%20point/ex1.pptx?" TargetMode="External"/><Relationship Id="rId6" Type="http://schemas.openxmlformats.org/officeDocument/2006/relationships/hyperlink" Target="https://officeweb365.101eduyun.com/?ssl=1&amp;furl=https://bukehi.gitee.io/Web/power%20point/zh3.pptx?v" TargetMode="External"/><Relationship Id="rId5" Type="http://schemas.openxmlformats.org/officeDocument/2006/relationships/hyperlink" Target="https://officeweb365.101eduyun.com/?ssl=1&amp;furl=https://bukehi.gitee.io/Web/power%20point/zh2.pptx?" TargetMode="External"/><Relationship Id="rId4" Type="http://schemas.openxmlformats.org/officeDocument/2006/relationships/hyperlink" Target="https://officeweb365.101eduyun.com/?ssl=1&amp;furl=https://bukehi.gitee.io/Web/power%20point/zh1.pptx?" TargetMode="External"/><Relationship Id="rId35" Type="http://schemas.openxmlformats.org/officeDocument/2006/relationships/notesSlide" Target="../notesSlides/notesSlide5.xml"/><Relationship Id="rId34" Type="http://schemas.openxmlformats.org/officeDocument/2006/relationships/slideLayout" Target="../slideLayouts/slideLayout2.xml"/><Relationship Id="rId33" Type="http://schemas.openxmlformats.org/officeDocument/2006/relationships/hyperlink" Target="https://officeweb365.101eduyun.com/?ssl=1&amp;furl=https://bukehi.gitee.io/school/power%20point/cd4.pptx?" TargetMode="External"/><Relationship Id="rId32" Type="http://schemas.openxmlformats.org/officeDocument/2006/relationships/hyperlink" Target="https://officeweb365.101eduyun.com/?ssl=1&amp;furl=https://bukehi.gitee.io/school/power%20point/sr5.pptx?" TargetMode="External"/><Relationship Id="rId31" Type="http://schemas.openxmlformats.org/officeDocument/2006/relationships/hyperlink" Target="https://officeweb365.101eduyun.com/?ssl=1&amp;furl=https://bukehi.gitee.io/school/power%20point/sr4.pptx?" TargetMode="External"/><Relationship Id="rId30" Type="http://schemas.openxmlformats.org/officeDocument/2006/relationships/hyperlink" Target="https://officeweb365.101eduyun.com/?ssl=1&amp;furl=https://bukehi.gitee.io/school/power%20point/sr3.pptx?" TargetMode="External"/><Relationship Id="rId3" Type="http://schemas.openxmlformats.org/officeDocument/2006/relationships/hyperlink" Target="https://officeweb365.101eduyun.com/?ssl=1&amp;furl=https://bukehi.gitee.io/Web/power%20point/en3.pptx?" TargetMode="External"/><Relationship Id="rId29" Type="http://schemas.openxmlformats.org/officeDocument/2006/relationships/hyperlink" Target="https://officeweb365.101eduyun.com/?ssl=1&amp;furl=https://bukehi.gitee.io/school/power%20point/sr2.pptx?" TargetMode="External"/><Relationship Id="rId28" Type="http://schemas.openxmlformats.org/officeDocument/2006/relationships/hyperlink" Target="https://officeweb365.101eduyun.com/?ssl=1&amp;furl=https://bukehi.gitee.io/school/power%20point/sr1.pptx?" TargetMode="External"/><Relationship Id="rId27" Type="http://schemas.openxmlformats.org/officeDocument/2006/relationships/hyperlink" Target="https://officeweb365.101eduyun.com/?ssl=1&amp;furl=https://bukehi.gitee.io/school/power%20point/sr.pptx?" TargetMode="External"/><Relationship Id="rId26" Type="http://schemas.openxmlformats.org/officeDocument/2006/relationships/hyperlink" Target="https://officeweb365.101eduyun.com/?ssl=1&amp;furl=https://bukehi.gitee.io/school/power%20point/hy1.pptx?" TargetMode="External"/><Relationship Id="rId25" Type="http://schemas.openxmlformats.org/officeDocument/2006/relationships/hyperlink" Target="https://officeweb365.101eduyun.com/?ssl=1&amp;furl=https://bukehi.gitee.io/school/power%20point/hy2.pptx?" TargetMode="External"/><Relationship Id="rId24" Type="http://schemas.openxmlformats.org/officeDocument/2006/relationships/hyperlink" Target="https://officeweb365.101eduyun.com/?ssl=1&amp;furl=https://bukehi.gitee.io/school/power%20point/cd2.pptx?" TargetMode="External"/><Relationship Id="rId23" Type="http://schemas.openxmlformats.org/officeDocument/2006/relationships/hyperlink" Target="https://officeweb365.101eduyun.com/?ssl=1&amp;furl=https://bukehi.gitee.io/school/power%20point/cd3.pptx?" TargetMode="External"/><Relationship Id="rId22" Type="http://schemas.openxmlformats.org/officeDocument/2006/relationships/hyperlink" Target="https://officeweb365.101eduyun.com/?ssl=1&amp;furl=https://bukehi.gitee.io/school/power%20point/mi2.pptx?" TargetMode="External"/><Relationship Id="rId21" Type="http://schemas.openxmlformats.org/officeDocument/2006/relationships/hyperlink" Target="https://officeweb365.101eduyun.com/?ssl=1&amp;furl=https://bukehi.gitee.io/school/power%20point/mi.pptx?" TargetMode="External"/><Relationship Id="rId20" Type="http://schemas.openxmlformats.org/officeDocument/2006/relationships/hyperlink" Target="https://officeweb365.101eduyun.com/?ssl=1&amp;furl=https://bukehi.gitee.io/school/power%20point/xxsh.pptx?" TargetMode="External"/><Relationship Id="rId2" Type="http://schemas.openxmlformats.org/officeDocument/2006/relationships/hyperlink" Target="https://officeweb365.101eduyun.com/?ssl=1&amp;furl=https://bukehi.gitee.io/Web/power%20point/en2.pptx?" TargetMode="External"/><Relationship Id="rId19" Type="http://schemas.openxmlformats.org/officeDocument/2006/relationships/hyperlink" Target="https://officeweb365.101eduyun.com/?ssl=1&amp;furl=https://bukehi.gitee.io/school/power%20point/hy5.pptx?" TargetMode="External"/><Relationship Id="rId18" Type="http://schemas.openxmlformats.org/officeDocument/2006/relationships/hyperlink" Target="https://officeweb365.101eduyun.com/?ssl=1&amp;furl=https://bukehi.gitee.io/school/power%20point/hy4.pptx?" TargetMode="External"/><Relationship Id="rId17" Type="http://schemas.openxmlformats.org/officeDocument/2006/relationships/hyperlink" Target="https://officeweb365.101eduyun.com/?ssl=1&amp;furl=https://bukehi.gitee.io/school/power%20point/hy3.pptx?" TargetMode="External"/><Relationship Id="rId16" Type="http://schemas.openxmlformats.org/officeDocument/2006/relationships/hyperlink" Target="https://officeweb365.101eduyun.com/?ssl=1&amp;furl=https://bukehi.gitee.io/school/power%20point/cd.pptx?" TargetMode="External"/><Relationship Id="rId15" Type="http://schemas.openxmlformats.org/officeDocument/2006/relationships/hyperlink" Target="https://officeweb365.101eduyun.com/?ssl=1&amp;furl=https://bukehi.gitee.io/school/power%20point/cl2.pptx?" TargetMode="External"/><Relationship Id="rId14" Type="http://schemas.openxmlformats.org/officeDocument/2006/relationships/hyperlink" Target="https://officeweb365.101eduyun.com/?ssl=1&amp;furl=https://bukehi.gitee.io/school/power%20point/cl.pptx?" TargetMode="External"/><Relationship Id="rId13" Type="http://schemas.openxmlformats.org/officeDocument/2006/relationships/hyperlink" Target="https://officeweb365.101eduyun.com/?ssl=1&amp;furl=https://bukehi.gitee.io/school/power%20point/bs2.pptx?v" TargetMode="External"/><Relationship Id="rId12" Type="http://schemas.openxmlformats.org/officeDocument/2006/relationships/hyperlink" Target="https://officeweb365.101eduyun.com/?ssl=1&amp;furl=https://bukehi.gitee.io/school/power%20point/bs1.pptx?" TargetMode="External"/><Relationship Id="rId11" Type="http://schemas.openxmlformats.org/officeDocument/2006/relationships/hyperlink" Target="https://officeweb365.101eduyun.com/?ssl=1&amp;furl=https://bukehi.gitee.io/school/power%20point/xc2.pptx?" TargetMode="External"/><Relationship Id="rId10" Type="http://schemas.openxmlformats.org/officeDocument/2006/relationships/hyperlink" Target="https://officeweb365.101eduyun.com/?ssl=1&amp;furl=https://bukehi.gitee.io/school/power%20point/xc1.pptx?" TargetMode="External"/><Relationship Id="rId1" Type="http://schemas.openxmlformats.org/officeDocument/2006/relationships/hyperlink" Target="https://officeweb365.101eduyun.com/?ssl=1&amp;furl=https://bukehi.gitee.io/Web/power%20point/en1.pptx?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HeadFirstJava689.pdf?" TargetMode="External"/><Relationship Id="rId8" Type="http://schemas.openxmlformats.org/officeDocument/2006/relationships/hyperlink" Target="https://officeweb365.101eduyun.com/?ssl=1&amp;furl=https://bukehi.github.io/BukehiWeb/fiction/HeadFirstJava450.pdf?" TargetMode="External"/><Relationship Id="rId7" Type="http://schemas.openxmlformats.org/officeDocument/2006/relationships/hyperlink" Target="https://officeweb365.101eduyun.com/?ssl=1&amp;furl=https://bukehi.github.io/BukehiWeb/fiction/HeadFirstJava200.pdf?" TargetMode="External"/><Relationship Id="rId6" Type="http://schemas.openxmlformats.org/officeDocument/2006/relationships/hyperlink" Target="https://officeweb365.101eduyun.com/?ssl=1&amp;furl=https://bukehi.github.io/BukehiWeb/fiction/EffectiveJava304.pdf?" TargetMode="External"/><Relationship Id="rId5" Type="http://schemas.openxmlformats.org/officeDocument/2006/relationships/hyperlink" Target="https://officeweb365.101eduyun.com/?ssl=1&amp;furl=https://bukehi.github.io/BukehiWeb/fiction/EffectiveJava200.pdf?" TargetMode="External"/><Relationship Id="rId4" Type="http://schemas.openxmlformats.org/officeDocument/2006/relationships/hyperlink" Target="https://officeweb365.101eduyun.com/?ssl=1&amp;furl=https://bukehi.github.io/BukehiWeb/fiction/EffectiveJava100.pdf?" TargetMode="External"/><Relationship Id="rId3" Type="http://schemas.openxmlformats.org/officeDocument/2006/relationships/hyperlink" Target="https://officeweb365.101eduyun.com/?ssl=1&amp;furl=https://bukehi.github.io/BukehiWeb/fiction/21Java416.pdf?" TargetMode="External"/><Relationship Id="rId2" Type="http://schemas.openxmlformats.org/officeDocument/2006/relationships/hyperlink" Target="https://officeweb365.101eduyun.com/?ssl=1&amp;furl=https://bukehi.github.io/BukehiWeb/fiction/21Java300.pdf?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fficeweb365.101eduyun.com/?ssl=1&amp;furl=https://bukehi.github.io/BukehiWeb/fiction/21Java150.pdf?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livefile/&#31572;&#26696;.pdf?" TargetMode="External"/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hyperlink" Target="https://officeweb365.101eduyun.com/?ssl=1&amp;furl=https://bukehi.github.io/BukehiWeb/school/&#26597;&#30475;&#31572;&#26696;.pdf?" TargetMode="External"/><Relationship Id="rId16" Type="http://schemas.openxmlformats.org/officeDocument/2006/relationships/image" Target="../media/image12.jpeg"/><Relationship Id="rId15" Type="http://schemas.openxmlformats.org/officeDocument/2006/relationships/hyperlink" Target="https://officeweb365.101eduyun.com/?ssl=1&amp;furl=https://bukehi.github.io/BukehiWeb/&#20154;&#27665;&#26085;&#25253;/&#20154;&#27665;&#26085;&#25253;.pdf?" TargetMode="External"/><Relationship Id="rId14" Type="http://schemas.openxmlformats.org/officeDocument/2006/relationships/image" Target="../media/image11.svg"/><Relationship Id="rId13" Type="http://schemas.openxmlformats.org/officeDocument/2006/relationships/image" Target="../media/image10.png"/><Relationship Id="rId12" Type="http://schemas.openxmlformats.org/officeDocument/2006/relationships/slide" Target="slide6.xml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hyperlink" Target="https://www.101eduyun.com/sunrise/student/task/taskIndex.do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school/&#25968;&#23398;&#31572;&#26696;.pdf?" TargetMode="External"/><Relationship Id="rId8" Type="http://schemas.openxmlformats.org/officeDocument/2006/relationships/hyperlink" Target="https://officeweb365.101eduyun.com/?ssl=1&amp;furl=https://bukehi.github.io/BukehiWeb/livefile/main_project.txt?" TargetMode="External"/><Relationship Id="rId7" Type="http://schemas.openxmlformats.org/officeDocument/2006/relationships/hyperlink" Target="https://www.101eduyun.com/sunrise/student/task/taskIndex.do" TargetMode="External"/><Relationship Id="rId6" Type="http://schemas.openxmlformats.org/officeDocument/2006/relationships/hyperlink" Target="https://officeweb365.101eduyun.com/?ssl=1&amp;furl=https://bukehi.github.io/BukehiWeb/school/wulianwser.pdf?" TargetMode="External"/><Relationship Id="rId5" Type="http://schemas.openxmlformats.org/officeDocument/2006/relationships/hyperlink" Target="https://officeweb365.101eduyun.com/?ssl=1&amp;furl=https://bukehi.github.io/BukehiWeb/livefile/&#28909;&#25628;.txt?" TargetMode="External"/><Relationship Id="rId4" Type="http://schemas.openxmlformats.org/officeDocument/2006/relationships/hyperlink" Target="https://officeweb365.101eduyun.com/?ssl=1&amp;furl=https://bukehi.github.io/BukehiWeb/livefile/liveexcel.xlsx?" TargetMode="External"/><Relationship Id="rId3" Type="http://schemas.openxmlformats.org/officeDocument/2006/relationships/hyperlink" Target="https://officeweb365.101eduyun.com/?ssl=1&amp;furl=https://bukehi.github.io/BukehiWeb/livefile/livepdf.pdf?" TargetMode="External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power%20point/&#27468;&#35789;.pptx?" TargetMode="External"/><Relationship Id="rId13" Type="http://schemas.openxmlformats.org/officeDocument/2006/relationships/hyperlink" Target="https://officeweb365.101eduyun.com/?ssl=1&amp;furl=https://bukehi.github.io/BukehiWeb/&#20154;&#27665;&#26085;&#25253;/&#20154;&#27665;&#26085;&#25253;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1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0" Type="http://schemas.openxmlformats.org/officeDocument/2006/relationships/hyperlink" Target="https://officeweb365.101eduyun.com/?ssl=1&amp;furl=https://bukehi.github.io/BukehiWeb/livefile/livetext.txt?" TargetMode="External"/><Relationship Id="rId1" Type="http://schemas.openxmlformats.org/officeDocument/2006/relationships/hyperlink" Target="https://officeweb365.101eduyun.com/?ssl=1&amp;furl=https://bukehi.github.io/BukehiWeb/livefile/liveword.docx?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df/pdf8.pdf?" TargetMode="External"/><Relationship Id="rId8" Type="http://schemas.openxmlformats.org/officeDocument/2006/relationships/hyperlink" Target="https://officeweb365.101eduyun.com/?ssl=1&amp;furl=https://bukehi.github.io/BukehiWeb/pdf/pdf7.pdf?" TargetMode="External"/><Relationship Id="rId7" Type="http://schemas.openxmlformats.org/officeDocument/2006/relationships/hyperlink" Target="https://officeweb365.101eduyun.com/?ssl=1&amp;furl=https://bukehi.github.io/BukehiWeb/pdf/pdf6.pdf?" TargetMode="External"/><Relationship Id="rId6" Type="http://schemas.openxmlformats.org/officeDocument/2006/relationships/hyperlink" Target="https://officeweb365.101eduyun.com/?ssl=1&amp;furl=https://bukehi.github.io/BukehiWeb/pdf/pdf5.pdf?" TargetMode="External"/><Relationship Id="rId5" Type="http://schemas.openxmlformats.org/officeDocument/2006/relationships/hyperlink" Target="https://officeweb365.101eduyun.com/?ssl=1&amp;furl=https://bukehi.github.io/BukehiWeb/fiction/python.pdf?" TargetMode="External"/><Relationship Id="rId4" Type="http://schemas.openxmlformats.org/officeDocument/2006/relationships/hyperlink" Target="https://officeweb365.101eduyun.com/?ssl=1&amp;furl=https://bukehi.github.io/BukehiWeb/pdf/pdf4.pdf?" TargetMode="External"/><Relationship Id="rId3" Type="http://schemas.openxmlformats.org/officeDocument/2006/relationships/hyperlink" Target="https://officeweb365.101eduyun.com/?ssl=1&amp;furl=https://bukehi.github.io/BukehiWeb/pdf/pdf3.pdf?" TargetMode="External"/><Relationship Id="rId2" Type="http://schemas.openxmlformats.org/officeDocument/2006/relationships/hyperlink" Target="https://officeweb365.101eduyun.com/?ssl=1&amp;furl=https://bukehi.github.io/BukehiWeb/pdf/pdf2.pdf?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officeweb365.101eduyun.com/?ssl=1&amp;furl=https://bukehi.github.io/BukehiWeb/pdf/science2.pdf?" TargetMode="External"/><Relationship Id="rId13" Type="http://schemas.openxmlformats.org/officeDocument/2006/relationships/hyperlink" Target="https://officeweb365.101eduyun.com/?ssl=1&amp;furl=https://bukehi.github.io/BukehiWeb/pdf/science1.pdf?" TargetMode="External"/><Relationship Id="rId12" Type="http://schemas.openxmlformats.org/officeDocument/2006/relationships/hyperlink" Target="https://officeweb365.101eduyun.com/?ssl=1&amp;furl=https://bukehi.github.io/BukehiWeb/pdf/howto-urllib2.pdf?" TargetMode="External"/><Relationship Id="rId11" Type="http://schemas.openxmlformats.org/officeDocument/2006/relationships/hyperlink" Target="https://officeweb365.101eduyun.com/?ssl=1&amp;furl=https://bukehi.github.io/BukehiWeb/pdf/library.pdf?" TargetMode="External"/><Relationship Id="rId10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1" Type="http://schemas.openxmlformats.org/officeDocument/2006/relationships/hyperlink" Target="https://officeweb365.101eduyun.com/?ssl=1&amp;furl=https://bukehi.github.io/BukehiWeb/pdf/pdf1.pdf?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8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7" Type="http://schemas.openxmlformats.org/officeDocument/2006/relationships/hyperlink" Target="https://officeweb365.101eduyun.com/?ssl=1&amp;furl=https://bukehi.github.io/BukehiWeb/fiction/dldljstm.docx?" TargetMode="External"/><Relationship Id="rId6" Type="http://schemas.openxmlformats.org/officeDocument/2006/relationships/hyperlink" Target="https://officeweb365.101eduyun.com/?ssl=1&amp;furl=https://bukehi.github.io/BukehiWeb/fiction/gzr.docx?" TargetMode="External"/><Relationship Id="rId5" Type="http://schemas.openxmlformats.org/officeDocument/2006/relationships/hyperlink" Target="https://officeweb365.101eduyun.com/?ssl=1&amp;furl=https://bukehi.github.io/BukehiWeb/fiction/qqft_bnswxsj.docx?" TargetMode="External"/><Relationship Id="rId4" Type="http://schemas.openxmlformats.org/officeDocument/2006/relationships/hyperlink" Target="https://officeweb365.101eduyun.com/?ssl=1&amp;furl=https://bukehi.github.io/BukehiWeb/fiction/ms_wdgjcbbrdyg.docx?" TargetMode="External"/><Relationship Id="rId3" Type="http://schemas.openxmlformats.org/officeDocument/2006/relationships/hyperlink" Target="https://officeweb365.101eduyun.com/?ssl=1&amp;furl=https://bukehi.github.io/BukehiWeb/fiction/mscjxmb.docx?" TargetMode="External"/><Relationship Id="rId2" Type="http://schemas.openxmlformats.org/officeDocument/2006/relationships/hyperlink" Target="https://officeweb365.101eduyun.com/?ssl=1&amp;furl=https://bukehi.github.io/BukehiWeb/fiction/lpsj.docx?" TargetMode="Externa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3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2" Type="http://schemas.openxmlformats.org/officeDocument/2006/relationships/hyperlink" Target="https://officeweb365.101eduyun.com/?ssl=1&amp;furl=https://bukehi.github.io/BukehiWeb/fiction/&#27861;&#32769;&#29579;&#30340;&#29483;&#30270;&#30151;.docx?" TargetMode="External"/><Relationship Id="rId11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10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wxzw.docx?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13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8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7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4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3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0" Type="http://schemas.openxmlformats.org/officeDocument/2006/relationships/slideLayout" Target="../slideLayouts/slideLayout7.xml"/><Relationship Id="rId2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19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8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16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14" Type="http://schemas.openxmlformats.org/officeDocument/2006/relationships/hyperlink" Target="https://officeweb365.101eduyun.com/?ssl=1&amp;furl=https://bukehi.github.io/BukehiWeb/fiction/&#38889;&#38750;&#23376;.pdf?" TargetMode="External"/><Relationship Id="rId13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&#19977;&#22269;&#28436;&#20041;.docx?" TargetMode="External"/><Relationship Id="rId11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0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4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hyperlink" Target="https://officeweb365.101eduyun.com/?ssl=1&amp;furl=https://bukehi.github.io/BukehiWeb/fiction/&#38634;&#24515;&#36171;.docx?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16.jpeg"/><Relationship Id="rId7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image" Target="../media/image15.png"/><Relationship Id="rId5" Type="http://schemas.openxmlformats.org/officeDocument/2006/relationships/hyperlink" Target="https://officeweb365.101eduyun.com/?ssl=1&amp;furl=https://bukehi.github.io/BukehiWeb/fiction/&#36164;&#27835;&#36890;&#37492;.docx?" TargetMode="External"/><Relationship Id="rId4" Type="http://schemas.openxmlformats.org/officeDocument/2006/relationships/image" Target="../media/image14.jpeg"/><Relationship Id="rId3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image" Target="../media/image13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jpeg"/><Relationship Id="rId11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image" Target="../media/image17.jpeg"/><Relationship Id="rId1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060" y="334730"/>
            <a:ext cx="2792085" cy="4430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魈厨统治世界！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70" y="892694"/>
            <a:ext cx="8676530" cy="5600700"/>
          </a:xfrm>
          <a:prstGeom prst="rect">
            <a:avLst/>
          </a:prstGeom>
        </p:spPr>
      </p:pic>
      <p:sp>
        <p:nvSpPr>
          <p:cNvPr id="6" name="文本框 5">
            <a:hlinkClick r:id="rId2" tooltip="" action="ppaction://hlinkfile"/>
          </p:cNvPr>
          <p:cNvSpPr txBox="1"/>
          <p:nvPr/>
        </p:nvSpPr>
        <p:spPr>
          <a:xfrm>
            <a:off x="798830" y="263271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片花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3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1376283" y="1294669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0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1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  <a:endParaRPr lang="en-US" altLang="zh-CN"/>
            </a:p>
          </p:txBody>
        </p:sp>
        <p:sp>
          <p:nvSpPr>
            <p:cNvPr id="27" name="文本框 26">
              <a:hlinkClick r:id="rId12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13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1" name="文本框 30">
              <a:hlinkClick r:id="rId14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  <a:endParaRPr lang="en-US" altLang="zh-CN" dirty="0"/>
            </a:p>
          </p:txBody>
        </p:sp>
        <p:sp>
          <p:nvSpPr>
            <p:cNvPr id="32" name="文本框 31">
              <a:hlinkClick r:id="rId15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16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  <p:sp>
          <p:nvSpPr>
            <p:cNvPr id="30" name="文本框 29">
              <a:hlinkClick r:id="rId17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  <a:endParaRPr lang="en-US" altLang="zh-CN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8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19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0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  <a:endParaRPr lang="en-US" altLang="zh-CN"/>
            </a:p>
          </p:txBody>
        </p:sp>
        <p:sp>
          <p:nvSpPr>
            <p:cNvPr id="21" name="文本框 20">
              <a:hlinkClick r:id="rId21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  <a:endParaRPr lang="en-US" altLang="zh-CN"/>
            </a:p>
          </p:txBody>
        </p:sp>
        <p:sp>
          <p:nvSpPr>
            <p:cNvPr id="22" name="文本框 21">
              <a:hlinkClick r:id="rId22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23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24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  <a:endParaRPr lang="en-US" altLang="zh-CN"/>
            </a:p>
          </p:txBody>
        </p:sp>
        <p:sp>
          <p:nvSpPr>
            <p:cNvPr id="34" name="文本框 33">
              <a:hlinkClick r:id="rId25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6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27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  <a:endParaRPr lang="en-US" altLang="zh-CN"/>
            </a:p>
          </p:txBody>
        </p:sp>
        <p:sp>
          <p:nvSpPr>
            <p:cNvPr id="14" name="文本框 13">
              <a:hlinkClick r:id="rId28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  <a:endParaRPr lang="en-US" altLang="zh-CN"/>
            </a:p>
          </p:txBody>
        </p:sp>
        <p:sp>
          <p:nvSpPr>
            <p:cNvPr id="15" name="文本框 14">
              <a:hlinkClick r:id="rId29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  <a:endParaRPr lang="en-US" altLang="zh-CN"/>
            </a:p>
          </p:txBody>
        </p:sp>
        <p:sp>
          <p:nvSpPr>
            <p:cNvPr id="16" name="文本框 15">
              <a:hlinkClick r:id="rId30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  <a:endParaRPr lang="en-US" altLang="zh-CN"/>
            </a:p>
          </p:txBody>
        </p:sp>
        <p:sp>
          <p:nvSpPr>
            <p:cNvPr id="28" name="文本框 27">
              <a:hlinkClick r:id="rId31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  <p:sp>
          <p:nvSpPr>
            <p:cNvPr id="33" name="文本框 32">
              <a:hlinkClick r:id="rId32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  <a:endParaRPr lang="en-US" altLang="zh-CN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  <a:endParaRPr lang="en-US" altLang="zh-CN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4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  <a:endParaRPr lang="en-US" altLang="zh-CN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  <a:endParaRPr lang="en-US" altLang="zh-CN" dirty="0"/>
            </a:p>
          </p:txBody>
        </p:sp>
        <p:sp>
          <p:nvSpPr>
            <p:cNvPr id="42" name="文本框 41">
              <a:hlinkClick r:id="rId36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  <a:endParaRPr lang="en-US" altLang="zh-CN" dirty="0"/>
            </a:p>
          </p:txBody>
        </p:sp>
        <p:sp>
          <p:nvSpPr>
            <p:cNvPr id="43" name="文本框 42">
              <a:hlinkClick r:id="rId37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  <a:endParaRPr lang="en-US" altLang="zh-CN" dirty="0"/>
            </a:p>
          </p:txBody>
        </p:sp>
        <p:sp>
          <p:nvSpPr>
            <p:cNvPr id="44" name="文本框 43">
              <a:hlinkClick r:id="rId38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  <a:endParaRPr lang="en-US" altLang="zh-CN" dirty="0"/>
            </a:p>
          </p:txBody>
        </p:sp>
        <p:sp>
          <p:nvSpPr>
            <p:cNvPr id="45" name="文本框 44">
              <a:hlinkClick r:id="rId39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  <a:endParaRPr lang="en-US" altLang="zh-CN" dirty="0"/>
            </a:p>
          </p:txBody>
        </p:sp>
        <p:sp>
          <p:nvSpPr>
            <p:cNvPr id="46" name="文本框 45">
              <a:hlinkClick r:id="rId40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1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2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774571" cy="5037296"/>
            <a:chOff x="1312564" y="1417123"/>
            <a:chExt cx="774571" cy="5037296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4" y="141712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rc1c</a:t>
              </a:r>
              <a:endParaRPr lang="zh-CN" altLang="en-US" dirty="0"/>
            </a:p>
          </p:txBody>
        </p:sp>
        <p:sp>
          <p:nvSpPr>
            <p:cNvPr id="46" name="文本框 45">
              <a:hlinkClick r:id="rId2"/>
            </p:cNvPr>
            <p:cNvSpPr txBox="1"/>
            <p:nvPr/>
          </p:nvSpPr>
          <p:spPr>
            <a:xfrm>
              <a:off x="1312564" y="219511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rc2</a:t>
              </a:r>
              <a:endParaRPr lang="zh-CN" altLang="en-US" dirty="0"/>
            </a:p>
          </p:txBody>
        </p:sp>
        <p:sp>
          <p:nvSpPr>
            <p:cNvPr id="47" name="文本框 46">
              <a:hlinkClick r:id="rId3"/>
            </p:cNvPr>
            <p:cNvSpPr txBox="1"/>
            <p:nvPr/>
          </p:nvSpPr>
          <p:spPr>
            <a:xfrm>
              <a:off x="1312564" y="297311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rc3</a:t>
              </a:r>
              <a:endParaRPr lang="zh-CN" altLang="en-US" dirty="0"/>
            </a:p>
          </p:txBody>
        </p:sp>
        <p:sp>
          <p:nvSpPr>
            <p:cNvPr id="48" name="文本框 47">
              <a:hlinkClick r:id="rId4"/>
            </p:cNvPr>
            <p:cNvSpPr txBox="1"/>
            <p:nvPr/>
          </p:nvSpPr>
          <p:spPr>
            <a:xfrm>
              <a:off x="1312564" y="375110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rc4</a:t>
              </a:r>
              <a:endParaRPr lang="zh-CN" altLang="en-US" dirty="0"/>
            </a:p>
          </p:txBody>
        </p:sp>
        <p:sp>
          <p:nvSpPr>
            <p:cNvPr id="2" name="文本框 1">
              <a:hlinkClick r:id="rId5"/>
            </p:cNvPr>
            <p:cNvSpPr txBox="1"/>
            <p:nvPr/>
          </p:nvSpPr>
          <p:spPr>
            <a:xfrm>
              <a:off x="1312564" y="452909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6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7"/>
            </p:cNvPr>
            <p:cNvSpPr txBox="1"/>
            <p:nvPr/>
          </p:nvSpPr>
          <p:spPr>
            <a:xfrm>
              <a:off x="1312564" y="608508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86989" y="1417123"/>
            <a:ext cx="774571" cy="4962745"/>
            <a:chOff x="2668789" y="1440438"/>
            <a:chExt cx="774571" cy="4962745"/>
          </a:xfrm>
        </p:grpSpPr>
        <p:sp>
          <p:nvSpPr>
            <p:cNvPr id="13" name="文本框 12">
              <a:hlinkClick r:id="rId8"/>
            </p:cNvPr>
            <p:cNvSpPr txBox="1"/>
            <p:nvPr/>
          </p:nvSpPr>
          <p:spPr>
            <a:xfrm>
              <a:off x="2668789" y="526828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rc5</a:t>
              </a:r>
              <a:endParaRPr lang="zh-CN" altLang="en-US" dirty="0"/>
            </a:p>
          </p:txBody>
        </p:sp>
        <p:sp>
          <p:nvSpPr>
            <p:cNvPr id="7" name="文本框 6">
              <a:hlinkClick r:id="rId9"/>
            </p:cNvPr>
            <p:cNvSpPr txBox="1"/>
            <p:nvPr/>
          </p:nvSpPr>
          <p:spPr>
            <a:xfrm>
              <a:off x="2668789" y="144043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10"/>
            </p:cNvPr>
            <p:cNvSpPr txBox="1"/>
            <p:nvPr/>
          </p:nvSpPr>
          <p:spPr>
            <a:xfrm>
              <a:off x="2668789" y="220600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文本框 10">
              <a:hlinkClick r:id="rId11"/>
            </p:cNvPr>
            <p:cNvSpPr txBox="1"/>
            <p:nvPr/>
          </p:nvSpPr>
          <p:spPr>
            <a:xfrm>
              <a:off x="2668789" y="37371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12"/>
            </p:cNvPr>
            <p:cNvSpPr txBox="1"/>
            <p:nvPr/>
          </p:nvSpPr>
          <p:spPr>
            <a:xfrm>
              <a:off x="2668789" y="450271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10" name="文本框 9">
              <a:hlinkClick r:id="rId13"/>
            </p:cNvPr>
            <p:cNvSpPr txBox="1"/>
            <p:nvPr/>
          </p:nvSpPr>
          <p:spPr>
            <a:xfrm>
              <a:off x="2668789" y="29715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14"/>
            </p:cNvPr>
            <p:cNvSpPr txBox="1"/>
            <p:nvPr/>
          </p:nvSpPr>
          <p:spPr>
            <a:xfrm>
              <a:off x="2668789" y="603385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rc6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1414" y="1417123"/>
            <a:ext cx="1236236" cy="5037296"/>
            <a:chOff x="4489351" y="1417123"/>
            <a:chExt cx="1236236" cy="5037296"/>
          </a:xfrm>
        </p:grpSpPr>
        <p:sp>
          <p:nvSpPr>
            <p:cNvPr id="8" name="文本框 7">
              <a:hlinkClick r:id="rId15"/>
            </p:cNvPr>
            <p:cNvSpPr txBox="1"/>
            <p:nvPr/>
          </p:nvSpPr>
          <p:spPr>
            <a:xfrm>
              <a:off x="4489351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6"/>
            </p:cNvPr>
            <p:cNvSpPr txBox="1"/>
            <p:nvPr/>
          </p:nvSpPr>
          <p:spPr>
            <a:xfrm>
              <a:off x="4489351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7"/>
            </p:cNvPr>
            <p:cNvSpPr txBox="1"/>
            <p:nvPr/>
          </p:nvSpPr>
          <p:spPr>
            <a:xfrm>
              <a:off x="4489351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8"/>
            </p:cNvPr>
            <p:cNvSpPr txBox="1"/>
            <p:nvPr/>
          </p:nvSpPr>
          <p:spPr>
            <a:xfrm>
              <a:off x="4489351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89351" y="45290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rc7</a:t>
              </a:r>
              <a:endParaRPr lang="zh-CN" altLang="en-US" dirty="0"/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4489351" y="530709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rc8</a:t>
              </a:r>
              <a:endParaRPr lang="zh-CN" altLang="en-US" dirty="0"/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4489351" y="60850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rc9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97504" y="1417123"/>
            <a:ext cx="774571" cy="5013981"/>
            <a:chOff x="6673042" y="1440438"/>
            <a:chExt cx="774571" cy="501398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6673042" y="144043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rc10</a:t>
              </a:r>
              <a:endParaRPr lang="zh-CN" altLang="en-US" dirty="0"/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6673042" y="2103959"/>
              <a:ext cx="61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rc11</a:t>
              </a:r>
              <a:endParaRPr lang="zh-CN" altLang="en-US" dirty="0"/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7" name="文本框 26">
              <a:hlinkClick r:id="rId32"/>
            </p:cNvPr>
            <p:cNvSpPr txBox="1"/>
            <p:nvPr/>
          </p:nvSpPr>
          <p:spPr>
            <a:xfrm>
              <a:off x="8555284" y="272952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ks</a:t>
              </a:r>
              <a:endParaRPr lang="zh-CN" altLang="en-US" dirty="0"/>
            </a:p>
          </p:txBody>
        </p:sp>
        <p:sp>
          <p:nvSpPr>
            <p:cNvPr id="28" name="文本框 27">
              <a:hlinkClick r:id="rId33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4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36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  <p:sp>
          <p:nvSpPr>
            <p:cNvPr id="30" name="文本框 29">
              <a:hlinkClick r:id="rId37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6" name="文本框 5">
            <a:hlinkClick r:id="rId1"/>
          </p:cNvPr>
          <p:cNvSpPr txBox="1"/>
          <p:nvPr/>
        </p:nvSpPr>
        <p:spPr>
          <a:xfrm>
            <a:off x="1312564" y="14171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rc12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rc13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312564" y="283930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18" name="文本框 17">
            <a:hlinkClick r:id="rId1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  <a:endParaRPr lang="zh-CN" altLang="en-US" dirty="0"/>
          </a:p>
        </p:txBody>
      </p:sp>
      <p:sp>
        <p:nvSpPr>
          <p:cNvPr id="27" name="文本框 26">
            <a:hlinkClick r:id="rId2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4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endParaRPr lang="zh-CN" altLang="en-US" dirty="0"/>
          </a:p>
        </p:txBody>
      </p:sp>
      <p:sp>
        <p:nvSpPr>
          <p:cNvPr id="30" name="文本框 29">
            <a:hlinkClick r:id="rId5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6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  <a:endParaRPr lang="zh-CN" altLang="en-US" dirty="0"/>
          </a:p>
        </p:txBody>
      </p:sp>
      <p:sp>
        <p:nvSpPr>
          <p:cNvPr id="3" name="文本框 2">
            <a:hlinkClick r:id="rId7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0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11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  <a:endParaRPr lang="en-US" altLang="zh-CN" dirty="0"/>
            </a:p>
          </p:txBody>
        </p:sp>
        <p:sp>
          <p:nvSpPr>
            <p:cNvPr id="14" name="文本框 13">
              <a:hlinkClick r:id="rId12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en-US" altLang="zh-CN" dirty="0"/>
            </a:p>
          </p:txBody>
        </p:sp>
        <p:sp>
          <p:nvSpPr>
            <p:cNvPr id="15" name="文本框 14">
              <a:hlinkClick r:id="rId13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en-US" altLang="zh-CN" dirty="0"/>
            </a:p>
          </p:txBody>
        </p:sp>
        <p:sp>
          <p:nvSpPr>
            <p:cNvPr id="16" name="文本框 15">
              <a:hlinkClick r:id="rId14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  <a:endParaRPr lang="en-US" altLang="zh-CN" dirty="0"/>
            </a:p>
          </p:txBody>
        </p:sp>
        <p:sp>
          <p:nvSpPr>
            <p:cNvPr id="28" name="文本框 27">
              <a:hlinkClick r:id="rId15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</p:grpSp>
      <p:sp>
        <p:nvSpPr>
          <p:cNvPr id="31" name="文本框 30">
            <a:hlinkClick r:id="rId16"/>
          </p:cNvPr>
          <p:cNvSpPr txBox="1"/>
          <p:nvPr/>
        </p:nvSpPr>
        <p:spPr>
          <a:xfrm>
            <a:off x="9022925" y="1476328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  <a:endParaRPr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7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8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  <a:endParaRPr lang="en-US" altLang="zh-CN" dirty="0"/>
            </a:p>
          </p:txBody>
        </p:sp>
        <p:sp>
          <p:nvSpPr>
            <p:cNvPr id="27" name="文本框 26">
              <a:hlinkClick r:id="rId19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20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2" name="文本框 31">
              <a:hlinkClick r:id="rId21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22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</p:grpSp>
      <p:sp>
        <p:nvSpPr>
          <p:cNvPr id="36" name="文本框 35">
            <a:hlinkClick r:id="rId23"/>
          </p:cNvPr>
          <p:cNvSpPr txBox="1"/>
          <p:nvPr/>
        </p:nvSpPr>
        <p:spPr>
          <a:xfrm>
            <a:off x="9022925" y="2614484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  <a:endParaRPr lang="en-US" altLang="zh-CN" dirty="0"/>
          </a:p>
        </p:txBody>
      </p:sp>
      <p:sp>
        <p:nvSpPr>
          <p:cNvPr id="37" name="文本框 36">
            <a:hlinkClick r:id="rId24"/>
          </p:cNvPr>
          <p:cNvSpPr txBox="1"/>
          <p:nvPr/>
        </p:nvSpPr>
        <p:spPr>
          <a:xfrm>
            <a:off x="9022925" y="2045406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5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26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7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28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  <a:endParaRPr lang="en-US" altLang="zh-CN" dirty="0"/>
            </a:p>
          </p:txBody>
        </p:sp>
        <p:sp>
          <p:nvSpPr>
            <p:cNvPr id="22" name="文本框 21">
              <a:hlinkClick r:id="rId29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  <a:endParaRPr lang="en-US" altLang="zh-CN" dirty="0"/>
            </a:p>
          </p:txBody>
        </p:sp>
        <p:sp>
          <p:nvSpPr>
            <p:cNvPr id="30" name="文本框 29">
              <a:hlinkClick r:id="rId32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sp>
        <p:nvSpPr>
          <p:cNvPr id="42" name="文本框 41">
            <a:hlinkClick r:id="rId33"/>
          </p:cNvPr>
          <p:cNvSpPr txBox="1"/>
          <p:nvPr/>
        </p:nvSpPr>
        <p:spPr>
          <a:xfrm>
            <a:off x="9022925" y="3183562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  <a:endParaRPr lang="en-US" altLang="zh-CN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928" y="37222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9" name="文本框 8">
            <a:hlinkClick r:id="rId1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2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3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4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5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6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7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8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9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6071" y="2097741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4.17 </a:t>
            </a:r>
            <a:r>
              <a:rPr lang="zh-CN" altLang="en-US" sz="3600" dirty="0"/>
              <a:t>今日停更一天</a:t>
            </a:r>
            <a:endParaRPr lang="zh-CN" altLang="en-US" sz="3600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1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4" name="图片 13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pic>
        <p:nvPicPr>
          <p:cNvPr id="15" name="图形 14" descr="合同 纯色填充">
            <a:hlinkClick r:id="rId17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5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5278006" y="1790595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5278006" y="2636699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5278006" y="5089124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9"/>
          </p:cNvPr>
          <p:cNvSpPr txBox="1"/>
          <p:nvPr/>
        </p:nvSpPr>
        <p:spPr>
          <a:xfrm>
            <a:off x="5278005" y="3482551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8311121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1"/>
          </p:cNvPr>
          <p:cNvSpPr txBox="1"/>
          <p:nvPr/>
        </p:nvSpPr>
        <p:spPr>
          <a:xfrm>
            <a:off x="8311121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  <a:endParaRPr lang="zh-CN" altLang="en-US" dirty="0"/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5278005" y="4223996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8255890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8390268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 action="ppaction://hlinkfile"/>
          </p:cNvPr>
          <p:cNvSpPr txBox="1"/>
          <p:nvPr/>
        </p:nvSpPr>
        <p:spPr>
          <a:xfrm>
            <a:off x="7373839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0"/>
          </p:cNvPr>
          <p:cNvSpPr txBox="1"/>
          <p:nvPr/>
        </p:nvSpPr>
        <p:spPr>
          <a:xfrm>
            <a:off x="7373838" y="2991485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7287635" y="4001454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985394" y="4657409"/>
            <a:ext cx="1244973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science1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3985394" y="5229863"/>
            <a:ext cx="1244973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science2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2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3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4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5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  <a:endParaRPr lang="zh-CN" altLang="en-US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  <a:endParaRPr lang="zh-CN" altLang="en-US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1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2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3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10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5" name="文本框 9">
            <a:hlinkClick r:id="rId1"/>
          </p:cNvPr>
          <p:cNvSpPr txBox="1"/>
          <p:nvPr/>
        </p:nvSpPr>
        <p:spPr>
          <a:xfrm>
            <a:off x="1559861" y="1652173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1">
            <a:hlinkClick r:id="rId2"/>
          </p:cNvPr>
          <p:cNvSpPr txBox="1"/>
          <p:nvPr/>
        </p:nvSpPr>
        <p:spPr>
          <a:xfrm>
            <a:off x="1559861" y="2391493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7" name="文本框 2">
            <a:hlinkClick r:id="rId3"/>
          </p:cNvPr>
          <p:cNvSpPr txBox="1"/>
          <p:nvPr/>
        </p:nvSpPr>
        <p:spPr>
          <a:xfrm>
            <a:off x="1559860" y="3910056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8" name="文本框 3">
            <a:hlinkClick r:id="rId4"/>
          </p:cNvPr>
          <p:cNvSpPr txBox="1"/>
          <p:nvPr/>
        </p:nvSpPr>
        <p:spPr>
          <a:xfrm>
            <a:off x="1559860" y="4686815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11" name="文本框 4">
            <a:hlinkClick r:id="rId5"/>
          </p:cNvPr>
          <p:cNvSpPr txBox="1"/>
          <p:nvPr/>
        </p:nvSpPr>
        <p:spPr>
          <a:xfrm>
            <a:off x="1559860" y="3150774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2" name="文本框 5">
            <a:hlinkClick r:id="rId6"/>
          </p:cNvPr>
          <p:cNvSpPr txBox="1"/>
          <p:nvPr/>
        </p:nvSpPr>
        <p:spPr>
          <a:xfrm>
            <a:off x="1559860" y="5446096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3" name="图片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.xml><?xml version="1.0" encoding="utf-8"?>
<p:tagLst xmlns:p="http://schemas.openxmlformats.org/presentationml/2006/main">
  <p:tag name="COMMONDATA" val="eyJoZGlkIjoiMGMxYmIzZGI0NmVkYTY2YjM2NGFiM2E2NjUxMTIzN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458</Paragraphs>
  <Slides>17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company intro</vt:lpstr>
      <vt:lpstr>魈厨统治世界！</vt:lpstr>
      <vt:lpstr>公告</vt:lpstr>
      <vt:lpstr>首页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音乐&amp;视频（备用链接）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Seewo</cp:lastModifiedBy>
  <cp:revision>277</cp:revision>
  <dcterms:created xsi:type="dcterms:W3CDTF">2024-03-01T10:25:00Z</dcterms:created>
  <dcterms:modified xsi:type="dcterms:W3CDTF">2024-04-16T22:21:53Z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