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2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BF05D-BAA0-7F6B-E351-825E12EB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663DC-34BA-56F8-8143-F4C545F3E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567E8-84BE-FE23-5002-915FC9A9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E7277-58B0-2F6C-7900-9730432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6C4F1-9754-15DE-DB1A-3B6CF7E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56B2-E1B2-7209-E940-5D82DF47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06F08-7A11-4416-097D-D1073414C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C7355-83E1-4D44-0C40-122CDDE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48BC8-252C-2DD2-E0C9-6F101E14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661AF-8ED4-38A4-E150-7E7F0D3B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EEB4D-733B-B91C-9AB1-FD6A20497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CB4F9-BBCA-3358-A16A-CA7B945B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F2CEA-AC2C-5E75-5E23-F0049F92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84FD2-B659-BA66-5DB1-2D74AC9A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BA269-F523-CD48-F894-23573261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4C98E-561D-8AD9-EFE2-E18724CB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76CE7-15E0-F051-D646-F4E1DD69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402F6-29DC-45F2-EB78-ED585A47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9B46F-7633-244F-2B90-1343D5CF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1C13-FCB6-8BC5-CC48-ACC8EE93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8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8BEF-92DF-9134-8E30-3E06187B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BD5C6-BC99-4E7F-5DBD-30F17BFF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8D824-54B7-7B42-EA3E-C88156A7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8D7E5-29C1-F22B-D0DE-7EF078BE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24C0A-6BA8-5140-DD12-29BFD134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0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40B7A-9760-C364-5FD7-10C2B9F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A581A-249E-AAF5-7038-E94F54192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14515-8A4D-E19C-E6B6-0E24DED89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96323-3164-1789-0804-762655BC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3AD26-7731-7B3C-DE40-1C4B8127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01944-7F5A-D521-F3A5-E43D7890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F9A8-41CD-4DD6-FAC2-775E227C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66598-C4FD-7B4D-563B-FBC956AA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18AC9-F6C7-18E4-99B5-2B7388F2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9E7149-24A7-4A7C-501A-6A0D9B979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4ECB4-5F57-0171-B4E4-356445ED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19774-C4FA-4DD7-A6CE-63A19D87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DC864-2ABB-06CD-5D6F-D2B9A554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0CBB0E-AFCC-0A48-FC48-89800D4F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6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F154-1CB9-15F6-6782-591F89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DD974C-D93D-9CE1-A660-C59E5A97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FF0A0C-026A-05A4-75CC-4D5B29B7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81CD8-86CF-AD67-4B6E-0E4741B8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0FE9C-8FC5-DE68-CE1F-E4D93129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AB68D-E501-985F-8D39-84FC3DF7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A0F48-610A-C049-E7BE-D7C013D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7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550D2-43A0-6868-98F2-75EED102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C07D-5E8C-4138-874B-28F4406B0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27164-BE8F-9104-686B-A52A76BB8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7E578-C6CA-510E-4530-E9CBD60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7C7B2-837E-E5D0-A543-36A30648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3E6DC-155A-B2A5-E6DD-D179ACEE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DA4A1-03EF-A221-9850-544ACA0A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DA983-4E8A-7F39-6FFB-3346D5A5C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B8B06-3B3F-19BC-8FBC-0D449EF0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42A6D-FDB5-2EEB-883D-DD745612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70574-02E0-5AD7-3517-036C848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075D1-62F6-54C4-58C8-7B193BFB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0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978B2-AA93-F459-47AD-5E304E0C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69EE0-D422-C6E7-B070-10E7473A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3C3AC-4847-343A-6E56-FB58D7C6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CB9E9-1FFF-43AE-B9AA-B9ACFCA8E909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06765-CA16-8CFB-AE3E-A122349E5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42DB0-DA0B-6053-2FC9-B1200AB97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06F29-DD51-46EF-9B46-4B114CBB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0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sybstatic.101eduyun.com/download/1317928e2b7e1e505561ff6ebcdc7363/2.pptx?" TargetMode="External"/><Relationship Id="rId2" Type="http://schemas.openxmlformats.org/officeDocument/2006/relationships/hyperlink" Target="https://officeweb365.101eduyun.com/?ssl=1&amp;furl=https://sybstatic.101eduyun.com/download/492b22ae1ec1245453f431304be26c6a/1.pptx?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/>
            <a:extLst>
              <a:ext uri="{FF2B5EF4-FFF2-40B4-BE49-F238E27FC236}">
                <a16:creationId xmlns:a16="http://schemas.microsoft.com/office/drawing/2014/main" id="{C3804DE8-13B5-8794-6007-142359173A9D}"/>
              </a:ext>
            </a:extLst>
          </p:cNvPr>
          <p:cNvSpPr txBox="1"/>
          <p:nvPr/>
        </p:nvSpPr>
        <p:spPr>
          <a:xfrm>
            <a:off x="2826834" y="157232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粤语</a:t>
            </a:r>
          </a:p>
        </p:txBody>
      </p:sp>
      <p:sp>
        <p:nvSpPr>
          <p:cNvPr id="5" name="文本框 4">
            <a:hlinkClick r:id="rId3"/>
            <a:extLst>
              <a:ext uri="{FF2B5EF4-FFF2-40B4-BE49-F238E27FC236}">
                <a16:creationId xmlns:a16="http://schemas.microsoft.com/office/drawing/2014/main" id="{109D6DD3-C12E-F6CB-9C42-4FDEF9794B4B}"/>
              </a:ext>
            </a:extLst>
          </p:cNvPr>
          <p:cNvSpPr txBox="1"/>
          <p:nvPr/>
        </p:nvSpPr>
        <p:spPr>
          <a:xfrm>
            <a:off x="2826834" y="228600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</a:p>
        </p:txBody>
      </p:sp>
    </p:spTree>
    <p:extLst>
      <p:ext uri="{BB962C8B-B14F-4D97-AF65-F5344CB8AC3E}">
        <p14:creationId xmlns:p14="http://schemas.microsoft.com/office/powerpoint/2010/main" val="149261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鹤岩 徐</dc:creator>
  <cp:lastModifiedBy>鹤岩 徐</cp:lastModifiedBy>
  <cp:revision>2</cp:revision>
  <dcterms:created xsi:type="dcterms:W3CDTF">2024-05-04T00:07:34Z</dcterms:created>
  <dcterms:modified xsi:type="dcterms:W3CDTF">2024-05-04T00:11:17Z</dcterms:modified>
</cp:coreProperties>
</file>