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305" r:id="rId14"/>
    <p:sldId id="306" r:id="rId15"/>
    <p:sldId id="288" r:id="rId16"/>
    <p:sldId id="289" r:id="rId17"/>
    <p:sldId id="271" r:id="rId18"/>
    <p:sldId id="265" r:id="rId19"/>
    <p:sldId id="266" r:id="rId20"/>
    <p:sldId id="267" r:id="rId21"/>
    <p:sldId id="268" r:id="rId22"/>
    <p:sldId id="269" r:id="rId23"/>
    <p:sldId id="295" r:id="rId24"/>
    <p:sldId id="296" r:id="rId25"/>
    <p:sldId id="297" r:id="rId26"/>
    <p:sldId id="298" r:id="rId27"/>
    <p:sldId id="301" r:id="rId28"/>
    <p:sldId id="300" r:id="rId29"/>
    <p:sldId id="299" r:id="rId30"/>
    <p:sldId id="302" r:id="rId31"/>
    <p:sldId id="304" r:id="rId32"/>
    <p:sldId id="290" r:id="rId33"/>
    <p:sldId id="293" r:id="rId34"/>
    <p:sldId id="29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>
        <p:scale>
          <a:sx n="64" d="100"/>
          <a:sy n="64" d="100"/>
        </p:scale>
        <p:origin x="-2688" y="-1824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11/057a2f71ad184792910588f960790a34.mp4" TargetMode="External"/><Relationship Id="rId3" Type="http://schemas.openxmlformats.org/officeDocument/2006/relationships/hyperlink" Target="https://www.101eduyun.com/sunrise/common/attachment/viewAttachment.do?vPath=discuss/2024/05/09/8d1fe1b5ff5144e6944e90af64b2c061.pptx" TargetMode="External"/><Relationship Id="rId7" Type="http://schemas.openxmlformats.org/officeDocument/2006/relationships/hyperlink" Target="https://www.101eduyun.com/sunrise/common/attachment/viewAttachment.do?vPath=discuss/2024/05/11/a53aa46f227e4e1a99be625794d31fb3.mp4" TargetMode="External"/><Relationship Id="rId2" Type="http://schemas.openxmlformats.org/officeDocument/2006/relationships/hyperlink" Target="https://www.101eduyun.com/sunrise/common/attachment/viewAttachment.do?vPath=discuss/2024/05/09/f15e9b4e0de24800bea5f60d5e175c3c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11/07c96453b76741bbbb9c316dede76c1c.mp4" TargetMode="External"/><Relationship Id="rId5" Type="http://schemas.openxmlformats.org/officeDocument/2006/relationships/hyperlink" Target="https://www.101eduyun.com/sunrise/common/attachment/viewAttachment.do?vPath=discuss/2024/05/11/3e326f0cfe3647cfad93adc8c9a4c224.mp4" TargetMode="External"/><Relationship Id="rId4" Type="http://schemas.openxmlformats.org/officeDocument/2006/relationships/hyperlink" Target="https://www.101eduyun.com/sunrise/common/attachment/viewAttachment.do?vPath=discuss/2024/05/09/762b2d28927e467b8a01e5fcea4f15c5.mp4" TargetMode="External"/><Relationship Id="rId9" Type="http://schemas.openxmlformats.org/officeDocument/2006/relationships/hyperlink" Target="https://www.101eduyun.com/sunrise/common/attachment/viewAttachment.do?vPath=discuss/2024/05/11/7c16371832c9421aaf6f97da7a9b7b47.mp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12/2641af381f4d42ca97d138f2934e4984.mp4" TargetMode="External"/><Relationship Id="rId3" Type="http://schemas.openxmlformats.org/officeDocument/2006/relationships/hyperlink" Target="https://www.101eduyun.com/sunrise/common/attachment/viewAttachment.do?vPath=discuss/2024/05/12/80255e9c76834f2e983fed6de963a851.mp4" TargetMode="External"/><Relationship Id="rId7" Type="http://schemas.openxmlformats.org/officeDocument/2006/relationships/hyperlink" Target="https://www.101eduyun.com/sunrise/common/attachment/viewAttachment.do?vPath=discuss/2024/05/12/79298da287d14993a3e060163ca4097a.mp4" TargetMode="External"/><Relationship Id="rId2" Type="http://schemas.openxmlformats.org/officeDocument/2006/relationships/hyperlink" Target="https://www.101eduyun.com/sunrise/common/attachment/viewAttachment.do?vPath=discuss/2024/05/12/059a74c2a7544c5ba040c971610a29a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12/6f22c15c6eee4d57ab2618ef02fd9ed3.mp4" TargetMode="External"/><Relationship Id="rId11" Type="http://schemas.openxmlformats.org/officeDocument/2006/relationships/hyperlink" Target="https://www.101eduyun.com/sunrise/common/attachment/viewAttachment.do?vPath=discuss/2024/05/12/ec2057b710654c8a97bb7b378a2736b8.mp4" TargetMode="External"/><Relationship Id="rId5" Type="http://schemas.openxmlformats.org/officeDocument/2006/relationships/hyperlink" Target="https://www.101eduyun.com/sunrise/common/attachment/viewAttachment.do?vPath=discuss/2024/05/12/efd5f0911824405899be1d59165f326e.mp4" TargetMode="External"/><Relationship Id="rId10" Type="http://schemas.openxmlformats.org/officeDocument/2006/relationships/hyperlink" Target="https://www.101eduyun.com/sunrise/common/attachment/viewAttachment.do?vPath=discuss/2024/05/12/340e293f1a1a4d54a1fb648ae4ff90fb.mp4" TargetMode="External"/><Relationship Id="rId4" Type="http://schemas.openxmlformats.org/officeDocument/2006/relationships/hyperlink" Target="https://www.101eduyun.com/sunrise/common/attachment/viewAttachment.do?vPath=discuss/2024/05/12/2fec4c4b62274da899b503cd7efb41a6.mp4" TargetMode="External"/><Relationship Id="rId9" Type="http://schemas.openxmlformats.org/officeDocument/2006/relationships/hyperlink" Target="https://www.101eduyun.com/sunrise/common/attachment/viewAttachment.do?vPath=discuss/2024/05/12/a1fcf6c578c94ef4b4b304fadd0662c9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6/00367f190c28428d9b05ca7ebdf6e663.mp3" TargetMode="External"/><Relationship Id="rId3" Type="http://schemas.openxmlformats.org/officeDocument/2006/relationships/hyperlink" Target="https://www.101eduyun.com/sunrise/common/attachment/viewAttachment.do?vPath=discuss/2024/05/06/746d312e1db84ef88375b1f2989010b5.mp4" TargetMode="External"/><Relationship Id="rId7" Type="http://schemas.openxmlformats.org/officeDocument/2006/relationships/hyperlink" Target="https://www.101eduyun.com/sunrise/common/attachment/viewAttachment.do?vPath=discuss/2024/05/06/65a907f27ba44aaead988d698d741faa.mp4" TargetMode="External"/><Relationship Id="rId2" Type="http://schemas.openxmlformats.org/officeDocument/2006/relationships/hyperlink" Target="https://www.101eduyun.com/sunrise/common/attachment/viewAttachment.do?vPath=discuss/2024/05/06/c2ddd75b6df84bfba78442b427b26e5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6/372e79e0fc2e48f29cdd65b8a4261c1b.mp4" TargetMode="External"/><Relationship Id="rId5" Type="http://schemas.openxmlformats.org/officeDocument/2006/relationships/hyperlink" Target="https://www.101eduyun.com/sunrise/common/attachment/viewAttachment.do?vPath=discuss/2024/05/06/1d17e9733a4c44d39cf5bc686e42b357.mp4" TargetMode="External"/><Relationship Id="rId4" Type="http://schemas.openxmlformats.org/officeDocument/2006/relationships/hyperlink" Target="https://www.101eduyun.com/sunrise/common/attachment/viewAttachment.do?vPath=discuss/2024/05/06/027d4ce209814ded88f4a5c9793efeab.mp4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37" Type="http://schemas.openxmlformats.org/officeDocument/2006/relationships/hyperlink" Target="https://officeweb365.101eduyun.com/?ssl=0&amp;furl=http://111.6.42.4:27092/power%20point/1.pptx?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B30582-6E9A-531D-2245-AC1A3F54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92630"/>
              </p:ext>
            </p:extLst>
          </p:nvPr>
        </p:nvGraphicFramePr>
        <p:xfrm>
          <a:off x="342899" y="301399"/>
          <a:ext cx="2759529" cy="332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9529">
                  <a:extLst>
                    <a:ext uri="{9D8B030D-6E8A-4147-A177-3AD203B41FA5}">
                      <a16:colId xmlns:a16="http://schemas.microsoft.com/office/drawing/2014/main" val="1158937743"/>
                    </a:ext>
                  </a:extLst>
                </a:gridCol>
              </a:tblGrid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2"/>
                        </a:rPr>
                        <a:t>chao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71991"/>
                  </a:ext>
                </a:extLst>
              </a:tr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3"/>
                        </a:rPr>
                        <a:t>xxshn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615490"/>
                  </a:ext>
                </a:extLst>
              </a:tr>
              <a:tr h="105791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时代少年团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】《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那些没说过的话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》+《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好望 角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87369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5D99CC-EF37-3694-2EC2-367FF945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39165"/>
              </p:ext>
            </p:extLst>
          </p:nvPr>
        </p:nvGraphicFramePr>
        <p:xfrm>
          <a:off x="5029199" y="1005840"/>
          <a:ext cx="6819901" cy="470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901">
                  <a:extLst>
                    <a:ext uri="{9D8B030D-6E8A-4147-A177-3AD203B41FA5}">
                      <a16:colId xmlns:a16="http://schemas.microsoft.com/office/drawing/2014/main" val="3475202619"/>
                    </a:ext>
                  </a:extLst>
                </a:gridCol>
              </a:tblGrid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5"/>
                        </a:rPr>
                        <a:t>第二局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604192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6"/>
                        </a:rPr>
                        <a:t>第三局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320548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7"/>
                        </a:rPr>
                        <a:t>第四局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35327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8"/>
                        </a:rPr>
                        <a:t>第五局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481975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9"/>
                        </a:rPr>
                        <a:t>第一局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2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0B2DC-0179-F42B-69B6-DB95C1B8A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97605"/>
              </p:ext>
            </p:extLst>
          </p:nvPr>
        </p:nvGraphicFramePr>
        <p:xfrm>
          <a:off x="457200" y="365760"/>
          <a:ext cx="4617720" cy="6130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7720">
                  <a:extLst>
                    <a:ext uri="{9D8B030D-6E8A-4147-A177-3AD203B41FA5}">
                      <a16:colId xmlns:a16="http://schemas.microsoft.com/office/drawing/2014/main" val="2598633356"/>
                    </a:ext>
                  </a:extLst>
                </a:gridCol>
              </a:tblGrid>
              <a:tr h="10382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汪苏泷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《</a:t>
                      </a:r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歌手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2024》</a:t>
                      </a:r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第一期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《</a:t>
                      </a:r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想到我们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》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156598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3"/>
                        </a:rPr>
                        <a:t>1369082561-1-192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170157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4"/>
                        </a:rPr>
                        <a:t>1457262447-1-192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9807759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5"/>
                        </a:rPr>
                        <a:t>1486564500-1-192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489048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6"/>
                        </a:rPr>
                        <a:t>1502447370-1-192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410342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7"/>
                        </a:rPr>
                        <a:t>1256652675-1-192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492532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8"/>
                        </a:rPr>
                        <a:t>1260953047-1-192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440696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9"/>
                        </a:rPr>
                        <a:t>1298925721-1-192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716042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10"/>
                        </a:rPr>
                        <a:t>1540857140-1-192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43150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600" u="sng" strike="noStrike" dirty="0">
                          <a:effectLst/>
                          <a:hlinkClick r:id="rId11"/>
                        </a:rPr>
                        <a:t>第一局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78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1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4E4250-F9D4-DF81-5216-46D1FC3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416"/>
              </p:ext>
            </p:extLst>
          </p:nvPr>
        </p:nvGraphicFramePr>
        <p:xfrm>
          <a:off x="0" y="0"/>
          <a:ext cx="8737600" cy="5994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1470729721"/>
                    </a:ext>
                  </a:extLst>
                </a:gridCol>
              </a:tblGrid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1533091283-1-192Part001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51273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3"/>
                        </a:rPr>
                        <a:t>1533091283-1-192Part003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9802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4"/>
                        </a:rPr>
                        <a:t>1533091283-1-192Part004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50726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5"/>
                        </a:rPr>
                        <a:t>1533091283-1-192Part005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2026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6"/>
                        </a:rPr>
                        <a:t>1533091283-1-192Part002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39153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7"/>
                        </a:rPr>
                        <a:t>1533091283-1-192Part006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06268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》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「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2024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星铁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LIVE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」演唱会官方录播完整版</a:t>
                      </a:r>
                      <a:endParaRPr lang="zh-CN" alt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0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  <p:sp>
        <p:nvSpPr>
          <p:cNvPr id="6" name="文本框 5">
            <a:hlinkClick r:id="rId37"/>
            <a:extLst>
              <a:ext uri="{FF2B5EF4-FFF2-40B4-BE49-F238E27FC236}">
                <a16:creationId xmlns:a16="http://schemas.microsoft.com/office/drawing/2014/main" id="{6E499990-544F-65E4-1F64-75DA6F407D72}"/>
              </a:ext>
            </a:extLst>
          </p:cNvPr>
          <p:cNvSpPr txBox="1"/>
          <p:nvPr/>
        </p:nvSpPr>
        <p:spPr>
          <a:xfrm>
            <a:off x="9217273" y="53112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13050</Words>
  <Application>Microsoft Office PowerPoint</Application>
  <PresentationFormat>宽屏</PresentationFormat>
  <Paragraphs>966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鹤岩 徐</cp:lastModifiedBy>
  <cp:revision>82</cp:revision>
  <dcterms:created xsi:type="dcterms:W3CDTF">2024-04-19T13:03:00Z</dcterms:created>
  <dcterms:modified xsi:type="dcterms:W3CDTF">2024-05-15T02:04:37Z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