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83" r:id="rId18"/>
    <p:sldId id="275" r:id="rId19"/>
    <p:sldId id="281" r:id="rId20"/>
    <p:sldId id="262" r:id="rId21"/>
    <p:sldId id="257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636EF6-7B52-4F96-A18E-18617AFE7FDA}">
          <p14:sldIdLst>
            <p14:sldId id="260"/>
            <p14:sldId id="268"/>
            <p14:sldId id="278"/>
            <p14:sldId id="259"/>
            <p14:sldId id="263"/>
            <p14:sldId id="282"/>
            <p14:sldId id="256"/>
          </p14:sldIdLst>
        </p14:section>
        <p14:section name="无标题节" id="{1F833B71-EBBE-4F0B-9143-D985F67E5EF6}">
          <p14:sldIdLst>
            <p14:sldId id="269"/>
            <p14:sldId id="276"/>
            <p14:sldId id="272"/>
            <p14:sldId id="273"/>
            <p14:sldId id="274"/>
            <p14:sldId id="258"/>
            <p14:sldId id="271"/>
            <p14:sldId id="280"/>
            <p14:sldId id="277"/>
            <p14:sldId id="283"/>
            <p14:sldId id="275"/>
            <p14:sldId id="281"/>
            <p14:sldId id="262"/>
            <p14:sldId id="25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>
        <p:scale>
          <a:sx n="172" d="100"/>
          <a:sy n="172" d="100"/>
        </p:scale>
        <p:origin x="-624" y="-5688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2024/5/14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2024/5/14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2024/5/14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2024/5/14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2024/5/14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1.docx?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2.docx?" TargetMode="Externa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ower%20point/video1.pptx?" TargetMode="External"/><Relationship Id="rId13" Type="http://schemas.openxmlformats.org/officeDocument/2006/relationships/hyperlink" Target="https://officeweb365.101eduyun.com/?ssl=0&amp;furl=http://111.6.42.4:27092/power%20point/video4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Relationship Id="rId7" Type="http://schemas.openxmlformats.org/officeDocument/2006/relationships/hyperlink" Target="https://officeweb365.101eduyun.com/?ssl=0&amp;furl=http://111.6.42.4:27092/power%20point/&#30382;&#30382;9.pptx?" TargetMode="External"/><Relationship Id="rId12" Type="http://schemas.openxmlformats.org/officeDocument/2006/relationships/hyperlink" Target="https://officeweb365.101eduyun.com/?ssl=0&amp;furl=http://111.6.42.4:27092/power%20point/video3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11" Type="http://schemas.openxmlformats.org/officeDocument/2006/relationships/hyperlink" Target="https://officeweb365.101eduyun.com/?ssl=0&amp;furl=http://111.6.42.4:27092/power%20point/video2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10" Type="http://schemas.openxmlformats.org/officeDocument/2006/relationships/hyperlink" Target="https://officeweb365.101eduyun.com/?ssl=0&amp;furl=http://111.6.42.4:27092/power%20point/sr4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0&amp;furl=http://111.6.42.4:27092/power%20point/sr3.pptx?" TargetMode="External"/><Relationship Id="rId14" Type="http://schemas.openxmlformats.org/officeDocument/2006/relationships/hyperlink" Target="https://officeweb365.101eduyun.com/?ssl=0&amp;furl=http://111.6.42.4:27092/power%20point/1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officeweb365.101eduyun.com/?ssl=1&amp;furl=https://bukehi.github.io/BukehiWeb/livefile/4.17.pptx?" TargetMode="External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hyperlink" Target="https://officeweb365.101eduyun.com/?ssl=1&amp;furl=https://bukehi.github.io/BukehiWeb/livefile/abc.pptx?" TargetMode="External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2" Type="http://schemas.openxmlformats.org/officeDocument/2006/relationships/hyperlink" Target="https://officeweb365.101eduyun.com/?ssl=0&amp;furl=http://111.6.42.4:27092/pdf/&#29579;&#21518;&#38596;&#25276;&#39064;&#21367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df/&#21270;&#23398;.pdf?" TargetMode="External"/><Relationship Id="rId3" Type="http://schemas.openxmlformats.org/officeDocument/2006/relationships/hyperlink" Target="https://officeweb365.101eduyun.com/?ssl=0&amp;furl=http://111.6.42.4:27092/pdf/pdf2.pdf?" TargetMode="External"/><Relationship Id="rId7" Type="http://schemas.openxmlformats.org/officeDocument/2006/relationships/hyperlink" Target="https://officeweb365.101eduyun.com/?ssl=0&amp;furl=http://111.6.42.4:27092/pdf/django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11" Type="http://schemas.openxmlformats.org/officeDocument/2006/relationships/hyperlink" Target="https://officeweb365.101eduyun.com/?ssl=0&amp;furl=http://111.6.42.4:27092/pdf/pdf7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10" Type="http://schemas.openxmlformats.org/officeDocument/2006/relationships/hyperlink" Target="https://officeweb365.101eduyun.com/?ssl=0&amp;furl=http://111.6.42.4:27092/pdf/pdf6.pdf?" TargetMode="External"/><Relationship Id="rId4" Type="http://schemas.openxmlformats.org/officeDocument/2006/relationships/hyperlink" Target="https://officeweb365.101eduyun.com/?ssl=0&amp;furl=http://111.6.42.4:27092/pdf/pdf3.pdf?" TargetMode="External"/><Relationship Id="rId9" Type="http://schemas.openxmlformats.org/officeDocument/2006/relationships/hyperlink" Target="https://officeweb365.101eduyun.com/?ssl=0&amp;furl=http://111.6.42.4:27092/pdf/pdf5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&#19975;&#30456;&#20043;&#29579;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35268;&#21017;&#24618;&#35848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2" Type="http://schemas.openxmlformats.org/officeDocument/2006/relationships/hyperlink" Target="https://officeweb365.101eduyun.com/?ssl=1&amp;furl=https://bukehi.github.io/BukehiWeb/fiction/&#37325;&#21551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17" Type="http://schemas.openxmlformats.org/officeDocument/2006/relationships/hyperlink" Target="https://officeweb365.101eduyun.com/?ssl=1&amp;furl=https://bukehi.github.io/BukehiWeb/fiction/dldl42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6" Type="http://schemas.openxmlformats.org/officeDocument/2006/relationships/hyperlink" Target="https://officeweb365.101eduyun.com/?ssl=1&amp;furl=https://bukehi.github.io/BukehiWeb/fiction/dldl4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5" Type="http://schemas.openxmlformats.org/officeDocument/2006/relationships/hyperlink" Target="https://officeweb365.101eduyun.com/?ssl=1&amp;furl=https://bukehi.github.io/BukehiWeb/fiction/&#31070;&#21360;&#29579;&#24231;II&#30355;&#26376;&#24403;&#3135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1887726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  <p:pic>
        <p:nvPicPr>
          <p:cNvPr id="3" name="图片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5464800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404929" y="36788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7033483" y="141712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1497295" y="25585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10"/>
          </p:cNvPr>
          <p:cNvSpPr txBox="1"/>
          <p:nvPr/>
        </p:nvSpPr>
        <p:spPr>
          <a:xfrm>
            <a:off x="1497295" y="308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  <p:sp>
        <p:nvSpPr>
          <p:cNvPr id="10" name="文本框 9">
            <a:hlinkClick r:id="rId11"/>
            <a:extLst>
              <a:ext uri="{FF2B5EF4-FFF2-40B4-BE49-F238E27FC236}">
                <a16:creationId xmlns:a16="http://schemas.microsoft.com/office/drawing/2014/main" id="{86E2FE45-9A50-0D2E-99A9-F262E7DDD9C0}"/>
              </a:ext>
            </a:extLst>
          </p:cNvPr>
          <p:cNvSpPr txBox="1"/>
          <p:nvPr/>
        </p:nvSpPr>
        <p:spPr>
          <a:xfrm>
            <a:off x="7033483" y="184942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video2</a:t>
            </a:r>
            <a:endParaRPr lang="zh-CN" altLang="en-US" dirty="0"/>
          </a:p>
        </p:txBody>
      </p:sp>
      <p:sp>
        <p:nvSpPr>
          <p:cNvPr id="11" name="文本框 10">
            <a:hlinkClick r:id="rId12"/>
            <a:extLst>
              <a:ext uri="{FF2B5EF4-FFF2-40B4-BE49-F238E27FC236}">
                <a16:creationId xmlns:a16="http://schemas.microsoft.com/office/drawing/2014/main" id="{3833F20D-3CA5-96E8-D873-314B7BF6F634}"/>
              </a:ext>
            </a:extLst>
          </p:cNvPr>
          <p:cNvSpPr txBox="1"/>
          <p:nvPr/>
        </p:nvSpPr>
        <p:spPr>
          <a:xfrm>
            <a:off x="7033483" y="23527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video3</a:t>
            </a:r>
            <a:endParaRPr lang="zh-CN" altLang="en-US" dirty="0"/>
          </a:p>
        </p:txBody>
      </p:sp>
      <p:sp>
        <p:nvSpPr>
          <p:cNvPr id="12" name="文本框 11">
            <a:hlinkClick r:id="rId13"/>
            <a:extLst>
              <a:ext uri="{FF2B5EF4-FFF2-40B4-BE49-F238E27FC236}">
                <a16:creationId xmlns:a16="http://schemas.microsoft.com/office/drawing/2014/main" id="{40CFC9F7-79D2-B43C-AE18-9CED0F3CAE64}"/>
              </a:ext>
            </a:extLst>
          </p:cNvPr>
          <p:cNvSpPr txBox="1"/>
          <p:nvPr/>
        </p:nvSpPr>
        <p:spPr>
          <a:xfrm>
            <a:off x="7033482" y="284200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video4</a:t>
            </a:r>
            <a:endParaRPr lang="zh-CN" altLang="en-US" dirty="0"/>
          </a:p>
        </p:txBody>
      </p:sp>
      <p:sp>
        <p:nvSpPr>
          <p:cNvPr id="13" name="文本框 12">
            <a:hlinkClick r:id="rId14"/>
            <a:extLst>
              <a:ext uri="{FF2B5EF4-FFF2-40B4-BE49-F238E27FC236}">
                <a16:creationId xmlns:a16="http://schemas.microsoft.com/office/drawing/2014/main" id="{D1841573-CFF3-2675-FA41-10EDA01596FB}"/>
              </a:ext>
            </a:extLst>
          </p:cNvPr>
          <p:cNvSpPr txBox="1"/>
          <p:nvPr/>
        </p:nvSpPr>
        <p:spPr>
          <a:xfrm>
            <a:off x="1467570" y="44239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00150" y="2574836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00150" y="316815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00150" y="376147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8"/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</a:p>
        </p:txBody>
      </p:sp>
      <p:sp>
        <p:nvSpPr>
          <p:cNvPr id="8" name="文本框 7">
            <a:hlinkClick r:id="rId9"/>
            <a:extLst>
              <a:ext uri="{FF2B5EF4-FFF2-40B4-BE49-F238E27FC236}">
                <a16:creationId xmlns:a16="http://schemas.microsoft.com/office/drawing/2014/main" id="{6CBDD118-C1BC-E018-E5AB-C6FD6CEBCA14}"/>
              </a:ext>
            </a:extLst>
          </p:cNvPr>
          <p:cNvSpPr txBox="1"/>
          <p:nvPr/>
        </p:nvSpPr>
        <p:spPr>
          <a:xfrm>
            <a:off x="1200150" y="435479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10" name="文本框 9">
            <a:hlinkClick r:id="rId10"/>
            <a:extLst>
              <a:ext uri="{FF2B5EF4-FFF2-40B4-BE49-F238E27FC236}">
                <a16:creationId xmlns:a16="http://schemas.microsoft.com/office/drawing/2014/main" id="{2388B892-5125-062A-D965-61C4C8C579D2}"/>
              </a:ext>
            </a:extLst>
          </p:cNvPr>
          <p:cNvSpPr txBox="1"/>
          <p:nvPr/>
        </p:nvSpPr>
        <p:spPr>
          <a:xfrm>
            <a:off x="1200150" y="49481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1" name="文本框 10">
            <a:hlinkClick r:id="rId11"/>
            <a:extLst>
              <a:ext uri="{FF2B5EF4-FFF2-40B4-BE49-F238E27FC236}">
                <a16:creationId xmlns:a16="http://schemas.microsoft.com/office/drawing/2014/main" id="{834D1FE7-EE8A-68FE-D952-DAA991C0939E}"/>
              </a:ext>
            </a:extLst>
          </p:cNvPr>
          <p:cNvSpPr txBox="1"/>
          <p:nvPr/>
        </p:nvSpPr>
        <p:spPr>
          <a:xfrm>
            <a:off x="1200150" y="55414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 action="ppaction://hlinkfile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  <p:sp>
        <p:nvSpPr>
          <p:cNvPr id="24" name="文本框 23">
            <a:hlinkClick r:id="rId22"/>
          </p:cNvPr>
          <p:cNvSpPr txBox="1"/>
          <p:nvPr/>
        </p:nvSpPr>
        <p:spPr>
          <a:xfrm>
            <a:off x="1278255" y="5719372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重启</a:t>
            </a:r>
            <a:r>
              <a:rPr lang="en-US" altLang="zh-CN" dirty="0"/>
              <a:t>]》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2" name="文本框 11">
            <a:hlinkClick r:id="rId15"/>
          </p:cNvPr>
          <p:cNvSpPr txBox="1"/>
          <p:nvPr/>
        </p:nvSpPr>
        <p:spPr>
          <a:xfrm>
            <a:off x="1278254" y="6469163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神印王座</a:t>
            </a:r>
            <a:r>
              <a:rPr lang="en-US" altLang="zh-CN" dirty="0"/>
              <a:t>II</a:t>
            </a:r>
            <a:r>
              <a:rPr lang="zh-CN" altLang="en-US" dirty="0"/>
              <a:t>皓月当空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5643404" y="4979277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4》</a:t>
            </a:r>
          </a:p>
        </p:txBody>
      </p:sp>
      <p:sp>
        <p:nvSpPr>
          <p:cNvPr id="14" name="文本框 13">
            <a:hlinkClick r:id="rId17" action="ppaction://hlinkfile"/>
          </p:cNvPr>
          <p:cNvSpPr txBox="1"/>
          <p:nvPr/>
        </p:nvSpPr>
        <p:spPr>
          <a:xfrm>
            <a:off x="5644039" y="5700637"/>
            <a:ext cx="40232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4()2》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781</Words>
  <Application>Microsoft Office PowerPoint</Application>
  <PresentationFormat>宽屏</PresentationFormat>
  <Paragraphs>328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388</cp:revision>
  <dcterms:created xsi:type="dcterms:W3CDTF">2024-03-01T10:25:00Z</dcterms:created>
  <dcterms:modified xsi:type="dcterms:W3CDTF">2024-05-14T14:14:21Z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