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8" r:id="rId4"/>
    <p:sldId id="278" r:id="rId5"/>
    <p:sldId id="259" r:id="rId6"/>
    <p:sldId id="263" r:id="rId7"/>
    <p:sldId id="282" r:id="rId8"/>
    <p:sldId id="256" r:id="rId9"/>
    <p:sldId id="269" r:id="rId11"/>
    <p:sldId id="276" r:id="rId12"/>
    <p:sldId id="272" r:id="rId13"/>
    <p:sldId id="273" r:id="rId14"/>
    <p:sldId id="274" r:id="rId15"/>
    <p:sldId id="258" r:id="rId16"/>
    <p:sldId id="271" r:id="rId17"/>
    <p:sldId id="280" r:id="rId18"/>
    <p:sldId id="277" r:id="rId19"/>
    <p:sldId id="283" r:id="rId20"/>
    <p:sldId id="275" r:id="rId21"/>
    <p:sldId id="281" r:id="rId22"/>
    <p:sldId id="262" r:id="rId23"/>
    <p:sldId id="257" r:id="rId24"/>
    <p:sldId id="27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60" d="100"/>
          <a:sy n="60" d="100"/>
        </p:scale>
        <p:origin x="-384" y="-175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18.jpeg"/><Relationship Id="rId7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image" Target="../media/image17.png"/><Relationship Id="rId5" Type="http://schemas.openxmlformats.org/officeDocument/2006/relationships/hyperlink" Target="https://officeweb365.101eduyun.com/?ssl=1&amp;furl=https://bukehi.github.io/BukehiWeb/fiction/&#36164;&#27835;&#36890;&#37492;.docx?" TargetMode="External"/><Relationship Id="rId4" Type="http://schemas.openxmlformats.org/officeDocument/2006/relationships/image" Target="../media/image16.jpeg"/><Relationship Id="rId3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image" Target="../media/image15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jpeg"/><Relationship Id="rId11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image" Target="../media/image19.jpeg"/><Relationship Id="rId1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24.jpeg"/><Relationship Id="rId7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6" Type="http://schemas.openxmlformats.org/officeDocument/2006/relationships/image" Target="../media/image23.jpeg"/><Relationship Id="rId5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image" Target="../media/image22.jpeg"/><Relationship Id="rId3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image" Target="../media/image21.jpe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12" Type="http://schemas.openxmlformats.org/officeDocument/2006/relationships/image" Target="../media/image26.jpeg"/><Relationship Id="rId11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10" Type="http://schemas.openxmlformats.org/officeDocument/2006/relationships/image" Target="../media/image25.jpeg"/><Relationship Id="rId1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sybstatic.101eduyun.com/download/21797d710fe607142d8a517d30033672/%E6%83%8A%E6%82%9A%E4%B9%90%E5%9B%AD.txt&#65311;" TargetMode="External"/><Relationship Id="rId2" Type="http://schemas.openxmlformats.org/officeDocument/2006/relationships/image" Target="../media/image27.jpeg"/><Relationship Id="rId1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ex3.pptx?" TargetMode="External"/><Relationship Id="rId8" Type="http://schemas.openxmlformats.org/officeDocument/2006/relationships/hyperlink" Target="https://officeweb365.101eduyun.com/?ssl=1&amp;furl=https://bukehi.github.io/BukehiWeb/power%20point/ex2.pptx?" TargetMode="External"/><Relationship Id="rId7" Type="http://schemas.openxmlformats.org/officeDocument/2006/relationships/hyperlink" Target="https://officeweb365.101eduyun.com/?ssl=1&amp;furl=https://bukehi.github.io/BukehiWeb/power%20point/ex1.pptx?" TargetMode="External"/><Relationship Id="rId6" Type="http://schemas.openxmlformats.org/officeDocument/2006/relationships/hyperlink" Target="https://officeweb365.101eduyun.com/?ssl=0&amp;furl=http://111.6.42.4:27092/power%20point/zh3.pptx?" TargetMode="External"/><Relationship Id="rId5" Type="http://schemas.openxmlformats.org/officeDocument/2006/relationships/hyperlink" Target="https://officeweb365.101eduyun.com/?ssl=0&amp;furl=http://111.6.42.4:27092/power%20point/zh2.pptx?" TargetMode="External"/><Relationship Id="rId43" Type="http://schemas.openxmlformats.org/officeDocument/2006/relationships/slideLayout" Target="../slideLayouts/slideLayout2.xml"/><Relationship Id="rId42" Type="http://schemas.openxmlformats.org/officeDocument/2006/relationships/hyperlink" Target="https://officeweb365.101eduyun.com/?ssl=1&amp;furl=https://bukehi.github.io/BukehiWeb/power%20point/cl6.pptx?" TargetMode="External"/><Relationship Id="rId41" Type="http://schemas.openxmlformats.org/officeDocument/2006/relationships/hyperlink" Target="https://officeweb365.101eduyun.com/?ssl=1&amp;furl=https://bukehi.github.io/BukehiWeb/power%20point/cl5.pptx?" TargetMode="External"/><Relationship Id="rId40" Type="http://schemas.openxmlformats.org/officeDocument/2006/relationships/hyperlink" Target="https://officeweb365.101eduyun.com/?ssl=1&amp;furl=https://bukehi.github.io/BukehiWeb/power%20point/cl4.pptx?" TargetMode="External"/><Relationship Id="rId4" Type="http://schemas.openxmlformats.org/officeDocument/2006/relationships/hyperlink" Target="https://officeweb365.101eduyun.com/?ssl=0&amp;furl=http://111.6.42.4:27092/power%20point/zh1.pptx?" TargetMode="External"/><Relationship Id="rId39" Type="http://schemas.openxmlformats.org/officeDocument/2006/relationships/hyperlink" Target="https://officeweb365.101eduyun.com/?ssl=1&amp;furl=https://bukehi.github.io/BukehiWeb/power%20point/hr3.pptx?" TargetMode="External"/><Relationship Id="rId38" Type="http://schemas.openxmlformats.org/officeDocument/2006/relationships/hyperlink" Target="https://officeweb365.101eduyun.com/?ssl=1&amp;furl=https://bukehi.github.io/BukehiWeb/power%20point/hr2.pptx?" TargetMode="External"/><Relationship Id="rId37" Type="http://schemas.openxmlformats.org/officeDocument/2006/relationships/hyperlink" Target="https://officeweb365.101eduyun.com/?ssl=1&amp;furl=https://bukehi.github.io/BukehiWeb/power%20point/hr1.pptx?" TargetMode="External"/><Relationship Id="rId36" Type="http://schemas.openxmlformats.org/officeDocument/2006/relationships/hyperlink" Target="https://officeweb365.101eduyun.com/?ssl=1&amp;furl=https://bukehi.github.io/BukehiWeb/power%20point/cd4.pptx?" TargetMode="External"/><Relationship Id="rId35" Type="http://schemas.openxmlformats.org/officeDocument/2006/relationships/hyperlink" Target="https://officeweb365.101eduyun.com/?ssl=1&amp;furl=https://bukehi.github.io/BukehiWeb/power%20point/cd3.pptx?" TargetMode="External"/><Relationship Id="rId34" Type="http://schemas.openxmlformats.org/officeDocument/2006/relationships/hyperlink" Target="https://officeweb365.101eduyun.com/?ssl=1&amp;furl=https://bukehi.github.io/BukehiWeb/power%20point/xxsh1.pptx?" TargetMode="External"/><Relationship Id="rId33" Type="http://schemas.openxmlformats.org/officeDocument/2006/relationships/hyperlink" Target="https://officeweb365.101eduyun.com/?ssl=1&amp;furl=https://bukehi.github.io/BukehiWeb/power%20point/nszx1.pptx?" TargetMode="External"/><Relationship Id="rId32" Type="http://schemas.openxmlformats.org/officeDocument/2006/relationships/hyperlink" Target="https://officeweb365.101eduyun.com/?ssl=1&amp;furl=https://bukehi.github.io/BukehiWeb/power%20point/nszx2.pptx?" TargetMode="External"/><Relationship Id="rId31" Type="http://schemas.openxmlformats.org/officeDocument/2006/relationships/hyperlink" Target="https://officeweb365.101eduyun.com/?ssl=1&amp;furl=https://bukehi.github.io/BukehiWeb/power%20point/cl2.pptx?" TargetMode="External"/><Relationship Id="rId30" Type="http://schemas.openxmlformats.org/officeDocument/2006/relationships/hyperlink" Target="https://officeweb365.101eduyun.com/?ssl=1&amp;furl=https://bukehi.github.io/BukehiWeb/power%20point/cl.pptx?" TargetMode="External"/><Relationship Id="rId3" Type="http://schemas.openxmlformats.org/officeDocument/2006/relationships/hyperlink" Target="https://officeweb365.101eduyun.com/?ssl=1&amp;furl=https://bukehi.github.io/BukehiWeb/power%20point/en3.pptx?" TargetMode="External"/><Relationship Id="rId29" Type="http://schemas.openxmlformats.org/officeDocument/2006/relationships/hyperlink" Target="https://officeweb365.101eduyun.com/?ssl=1&amp;furl=https://bukehi.github.io/BukehiWeb/power%20point/bs2.pptx?" TargetMode="External"/><Relationship Id="rId28" Type="http://schemas.openxmlformats.org/officeDocument/2006/relationships/hyperlink" Target="https://officeweb365.101eduyun.com/?ssl=1&amp;furl=https://bukehi.github.io/BukehiWeb/power%20point/bs1.pptx?" TargetMode="External"/><Relationship Id="rId27" Type="http://schemas.openxmlformats.org/officeDocument/2006/relationships/hyperlink" Target="https://officeweb365.101eduyun.com/?ssl=1&amp;furl=https://bukehi.github.io/BukehiWeb/power%20point/xc2.pptx?" TargetMode="External"/><Relationship Id="rId26" Type="http://schemas.openxmlformats.org/officeDocument/2006/relationships/hyperlink" Target="https://officeweb365.101eduyun.com/?ssl=1&amp;furl=https://bukehi.github.io/BukehiWeb/power%20point/xc1.pptx?" TargetMode="External"/><Relationship Id="rId25" Type="http://schemas.openxmlformats.org/officeDocument/2006/relationships/hyperlink" Target="https://officeweb365.101eduyun.com/?ssl=1&amp;furl=https://bukehi.github.io/BukehiWeb/power%20point/sr5.pptx?" TargetMode="External"/><Relationship Id="rId24" Type="http://schemas.openxmlformats.org/officeDocument/2006/relationships/hyperlink" Target="https://officeweb365.101eduyun.com/?ssl=1&amp;furl=https://bukehi.github.io/BukehiWeb/power%20point/sr4.pptx?" TargetMode="External"/><Relationship Id="rId23" Type="http://schemas.openxmlformats.org/officeDocument/2006/relationships/hyperlink" Target="https://officeweb365.101eduyun.com/?ssl=1&amp;furl=https://bukehi.github.io/BukehiWeb/power%20point/sr3.pptx?" TargetMode="External"/><Relationship Id="rId22" Type="http://schemas.openxmlformats.org/officeDocument/2006/relationships/hyperlink" Target="https://officeweb365.101eduyun.com/?ssl=1&amp;furl=https://bukehi.github.io/BukehiWeb/power%20point/sr2.pptx?" TargetMode="External"/><Relationship Id="rId21" Type="http://schemas.openxmlformats.org/officeDocument/2006/relationships/hyperlink" Target="https://officeweb365.101eduyun.com/?ssl=1&amp;furl=https://bukehi.github.io/BukehiWeb/power%20point/sr1.pptx?" TargetMode="External"/><Relationship Id="rId20" Type="http://schemas.openxmlformats.org/officeDocument/2006/relationships/hyperlink" Target="https://officeweb365.101eduyun.com/?ssl=1&amp;furl=https://bukehi.github.io/BukehiWeb/power%20point/sr.pptx?" TargetMode="External"/><Relationship Id="rId2" Type="http://schemas.openxmlformats.org/officeDocument/2006/relationships/hyperlink" Target="https://officeweb365.101eduyun.com/?ssl=1&amp;furl=https://bukehi.github.io/BukehiWeb/power%20point/en2.pptx?" TargetMode="External"/><Relationship Id="rId19" Type="http://schemas.openxmlformats.org/officeDocument/2006/relationships/hyperlink" Target="https://officeweb365.101eduyun.com/?ssl=1&amp;furl=https://bukehi.github.io/BukehiWeb/power%20point/hy1.pptx?" TargetMode="External"/><Relationship Id="rId18" Type="http://schemas.openxmlformats.org/officeDocument/2006/relationships/hyperlink" Target="https://officeweb365.101eduyun.com/?ssl=1&amp;furl=https://bukehi.github.io/BukehiWeb/power%20point/hy2.pptx?" TargetMode="External"/><Relationship Id="rId17" Type="http://schemas.openxmlformats.org/officeDocument/2006/relationships/hyperlink" Target="https://officeweb365.101eduyun.com/?ssl=1&amp;furl=https://bukehi.github.io/BukehiWeb/power%20point/cl3.pptx?" TargetMode="External"/><Relationship Id="rId16" Type="http://schemas.openxmlformats.org/officeDocument/2006/relationships/hyperlink" Target="https://officeweb365.101eduyun.com/?ssl=1&amp;furl=https://bukehi.github.io/BukehiWeb/power%20point/mi2.pptx?" TargetMode="External"/><Relationship Id="rId15" Type="http://schemas.openxmlformats.org/officeDocument/2006/relationships/hyperlink" Target="https://officeweb365.101eduyun.com/?ssl=1&amp;furl=https://bukehi.github.io/BukehiWeb/power%20point/mi.pptx?" TargetMode="External"/><Relationship Id="rId14" Type="http://schemas.openxmlformats.org/officeDocument/2006/relationships/hyperlink" Target="https://officeweb365.101eduyun.com/?ssl=1&amp;furl=https://bukehi.github.io/BukehiWeb/power%20point/cd.pptx?" TargetMode="External"/><Relationship Id="rId13" Type="http://schemas.openxmlformats.org/officeDocument/2006/relationships/hyperlink" Target="https://officeweb365.101eduyun.com/?ssl=1&amp;furl=https://bukehi.github.io/BukehiWeb/power%20point/xxsh.pptx?" TargetMode="External"/><Relationship Id="rId12" Type="http://schemas.openxmlformats.org/officeDocument/2006/relationships/hyperlink" Target="https://officeweb365.101eduyun.com/?ssl=1&amp;furl=https://bukehi.github.io/BukehiWeb/power%20point/hy5.pptx?" TargetMode="External"/><Relationship Id="rId11" Type="http://schemas.openxmlformats.org/officeDocument/2006/relationships/hyperlink" Target="https://officeweb365.101eduyun.com/?ssl=1&amp;furl=https://bukehi.github.io/BukehiWeb/power%20point/hy4.pptx?" TargetMode="External"/><Relationship Id="rId10" Type="http://schemas.openxmlformats.org/officeDocument/2006/relationships/hyperlink" Target="https://officeweb365.101eduyun.com/?ssl=1&amp;furl=https://bukehi.github.io/BukehiWeb/power%20point/hy3.pptx?" TargetMode="External"/><Relationship Id="rId1" Type="http://schemas.openxmlformats.org/officeDocument/2006/relationships/hyperlink" Target="https://officeweb365.101eduyun.com/?ssl=1&amp;furl=https://bukehi.github.io/BukehiWeb/power%20point/en1.pptx?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8899;&#20048;&#20250;2.pptx?" TargetMode="External"/><Relationship Id="rId8" Type="http://schemas.openxmlformats.org/officeDocument/2006/relationships/hyperlink" Target="https://officeweb365.101eduyun.com/?ssl=1&amp;furl=https://bukehi.github.io/BukehiWeb/power%20point/&#38899;&#20048;&#20250;1.pptx?" TargetMode="External"/><Relationship Id="rId7" Type="http://schemas.openxmlformats.org/officeDocument/2006/relationships/hyperlink" Target="https://officeweb365.101eduyun.com/?ssl=1&amp;furl=https://bukehi.github.io/BukehiWeb/power%20point/cl10.pptx?" TargetMode="External"/><Relationship Id="rId6" Type="http://schemas.openxmlformats.org/officeDocument/2006/relationships/hyperlink" Target="https://officeweb365.101eduyun.com/?ssl=1&amp;furl=https://bukehi.github.io/BukehiWeb/power%20point/cl9.pptx?" TargetMode="External"/><Relationship Id="rId5" Type="http://schemas.openxmlformats.org/officeDocument/2006/relationships/hyperlink" Target="https://officeweb365.101eduyun.com/?ssl=1&amp;furl=https://bukehi.github.io/BukehiWeb/power%20point/rc6.pptx?" TargetMode="External"/><Relationship Id="rId40" Type="http://schemas.openxmlformats.org/officeDocument/2006/relationships/notesSlide" Target="../notesSlides/notesSlide2.xml"/><Relationship Id="rId4" Type="http://schemas.openxmlformats.org/officeDocument/2006/relationships/hyperlink" Target="https://officeweb365.101eduyun.com/?ssl=1&amp;furl=https://bukehi.github.io/BukehiWeb/power%20point/&#30382;&#30382;6.pptx?" TargetMode="External"/><Relationship Id="rId39" Type="http://schemas.openxmlformats.org/officeDocument/2006/relationships/slideLayout" Target="../slideLayouts/slideLayout2.xml"/><Relationship Id="rId38" Type="http://schemas.openxmlformats.org/officeDocument/2006/relationships/hyperlink" Target="https://officeweb365.101eduyun.com/?ssl=1&amp;furl=https://bukehi.github.io/BukehiWeb/power%20point/bs7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36" Type="http://schemas.openxmlformats.org/officeDocument/2006/relationships/hyperlink" Target="https://officeweb365.101eduyun.com/?ssl=1&amp;furl=https://bukehi.github.io/BukehiWeb/power%20point/bs4.pptx?" TargetMode="External"/><Relationship Id="rId35" Type="http://schemas.openxmlformats.org/officeDocument/2006/relationships/hyperlink" Target="https://officeweb365.101eduyun.com/?ssl=1&amp;furl=https://bukehi.github.io/BukehiWeb/power%20point/bs3.pptx?" TargetMode="External"/><Relationship Id="rId34" Type="http://schemas.openxmlformats.org/officeDocument/2006/relationships/hyperlink" Target="https://officeweb365.101eduyun.com/?ssl=1&amp;furl=https://bukehi.github.io/BukehiWeb/power%20point/gz1.pptx?" TargetMode="External"/><Relationship Id="rId33" Type="http://schemas.openxmlformats.org/officeDocument/2006/relationships/hyperlink" Target="https://officeweb365.101eduyun.com/?ssl=1&amp;furl=https://bukehi.github.io/BukehiWeb/power%20point/dyf.pptx?" TargetMode="External"/><Relationship Id="rId32" Type="http://schemas.openxmlformats.org/officeDocument/2006/relationships/hyperlink" Target="https://officeweb365.101eduyun.com/?ssl=1&amp;furl=https://bukehi.github.io/BukehiWeb/power%20point/&#38134;&#34892;1.pptx?" TargetMode="External"/><Relationship Id="rId31" Type="http://schemas.openxmlformats.org/officeDocument/2006/relationships/hyperlink" Target="https://officeweb365.101eduyun.com/?ssl=1&amp;furl=https://bukehi.github.io/BukehiWeb/power%20point/&#38134;&#34892;3.pptx?" TargetMode="External"/><Relationship Id="rId30" Type="http://schemas.openxmlformats.org/officeDocument/2006/relationships/hyperlink" Target="https://officeweb365.101eduyun.com/?ssl=1&amp;furl=https://bukehi.github.io/BukehiWeb/power%20point/&#38134;&#34892;4.pptx?" TargetMode="External"/><Relationship Id="rId3" Type="http://schemas.openxmlformats.org/officeDocument/2006/relationships/hyperlink" Target="https://officeweb365.101eduyun.com/?ssl=1&amp;furl=https://bukehi.github.io/BukehiWeb/power%20point/&#30382;&#30382;5.pptx?" TargetMode="External"/><Relationship Id="rId29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2.pptx?" TargetMode="External"/><Relationship Id="rId26" Type="http://schemas.openxmlformats.org/officeDocument/2006/relationships/hyperlink" Target="https://officeweb365.101eduyun.com/?ssl=1&amp;furl=https://bukehi.github.io/BukehiWeb/power%20point/md2.pptx?" TargetMode="External"/><Relationship Id="rId25" Type="http://schemas.openxmlformats.org/officeDocument/2006/relationships/hyperlink" Target="https://officeweb365.101eduyun.com/?ssl=1&amp;furl=https://bukehi.github.io/BukehiWeb/power%20point/md1.pptx?" TargetMode="External"/><Relationship Id="rId24" Type="http://schemas.openxmlformats.org/officeDocument/2006/relationships/hyperlink" Target="https://officeweb365.101eduyun.com/?ssl=1&amp;furl=https://bukehi.github.io/BukehiWeb/power%20point/cl8.pptx?" TargetMode="External"/><Relationship Id="rId23" Type="http://schemas.openxmlformats.org/officeDocument/2006/relationships/hyperlink" Target="https://officeweb365.101eduyun.com/?ssl=1&amp;furl=https://bukehi.github.io/BukehiWeb/power%20point/cl7.pptx?" TargetMode="External"/><Relationship Id="rId22" Type="http://schemas.openxmlformats.org/officeDocument/2006/relationships/hyperlink" Target="https://officeweb365.101eduyun.com/?ssl=1&amp;furl=https://bukehi.github.io/BukehiWeb/power%20point/&#30382;&#30382;3.pptx?" TargetMode="External"/><Relationship Id="rId21" Type="http://schemas.openxmlformats.org/officeDocument/2006/relationships/hyperlink" Target="https://officeweb365.101eduyun.com/?ssl=1&amp;furl=https://bukehi.github.io/BukehiWeb/power%20point/&#30382;&#30382;2.pptx?" TargetMode="External"/><Relationship Id="rId20" Type="http://schemas.openxmlformats.org/officeDocument/2006/relationships/hyperlink" Target="https://officeweb365.101eduyun.com/?ssl=1&amp;furl=https://bukehi.github.io/BukehiWeb/power%20point/&#30382;&#30382;1.pptx?" TargetMode="External"/><Relationship Id="rId2" Type="http://schemas.openxmlformats.org/officeDocument/2006/relationships/hyperlink" Target="https://officeweb365.101eduyun.com/?ssl=1&amp;furl=https://bukehi.github.io/BukehiWeb/power%20point/&#30382;&#30382;4.pptx?" TargetMode="External"/><Relationship Id="rId19" Type="http://schemas.openxmlformats.org/officeDocument/2006/relationships/hyperlink" Target="https://officeweb365.101eduyun.com/?ssl=1&amp;furl=https://bukehi.github.io/BukehiWeb/power%20point/rc4.pptx?" TargetMode="External"/><Relationship Id="rId18" Type="http://schemas.openxmlformats.org/officeDocument/2006/relationships/hyperlink" Target="https://officeweb365.101eduyun.com/?ssl=1&amp;furl=https://bukehi.github.io/BukehiWeb/power%20point/rc3.pptx?" TargetMode="External"/><Relationship Id="rId17" Type="http://schemas.openxmlformats.org/officeDocument/2006/relationships/hyperlink" Target="https://officeweb365.101eduyun.com/?ssl=1&amp;furl=https://bukehi.github.io/BukehiWeb/power%20point/rc2.pptx?" TargetMode="External"/><Relationship Id="rId16" Type="http://schemas.openxmlformats.org/officeDocument/2006/relationships/hyperlink" Target="https://officeweb365.101eduyun.com/?ssl=1&amp;furl=https://bukehi.github.io/BukehiWeb/power%20point/rc1.pptx?" TargetMode="External"/><Relationship Id="rId15" Type="http://schemas.openxmlformats.org/officeDocument/2006/relationships/hyperlink" Target="https://officeweb365.101eduyun.com/?ssl=1&amp;furl=https://bukehi.github.io/BukehiWeb/power%20point/cl11.pptx?" TargetMode="External"/><Relationship Id="rId14" Type="http://schemas.openxmlformats.org/officeDocument/2006/relationships/hyperlink" Target="https://officeweb365.101eduyun.com/?ssl=1&amp;furl=https://bukehi.github.io/BukehiWeb/power%20point/rc9.pptx?" TargetMode="External"/><Relationship Id="rId13" Type="http://schemas.openxmlformats.org/officeDocument/2006/relationships/hyperlink" Target="https://officeweb365.101eduyun.com/?ssl=1&amp;furl=https://bukehi.github.io/BukehiWeb/power%20point/rc8.pptx?" TargetMode="External"/><Relationship Id="rId12" Type="http://schemas.openxmlformats.org/officeDocument/2006/relationships/hyperlink" Target="https://officeweb365.101eduyun.com/?ssl=1&amp;furl=https://bukehi.github.io/BukehiWeb/power%20point/rc7.pptx?" TargetMode="External"/><Relationship Id="rId11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0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0382;&#30382;5.pptx?" TargetMode="External"/><Relationship Id="rId8" Type="http://schemas.openxmlformats.org/officeDocument/2006/relationships/hyperlink" Target="https://officeweb365.101eduyun.com/?ssl=1&amp;furl=https://bukehi.github.io/BukehiWeb/power%20point/rc5.pptx?" TargetMode="External"/><Relationship Id="rId7" Type="http://schemas.openxmlformats.org/officeDocument/2006/relationships/hyperlink" Target="https://officeweb365.101eduyun.com/?ssl=1&amp;furl=https://bukehi.github.io/BukehiWeb/power%20point/&#30382;&#30382;3.pptx?" TargetMode="External"/><Relationship Id="rId6" Type="http://schemas.openxmlformats.org/officeDocument/2006/relationships/hyperlink" Target="https://officeweb365.101eduyun.com/?ssl=1&amp;furl=https://bukehi.github.io/BukehiWeb/power%20point/&#30382;&#30382;2.pptx?" TargetMode="External"/><Relationship Id="rId5" Type="http://schemas.openxmlformats.org/officeDocument/2006/relationships/hyperlink" Target="https://officeweb365.101eduyun.com/?ssl=1&amp;furl=https://bukehi.github.io/BukehiWeb/power%20point/&#30382;&#30382;1.pptx?" TargetMode="External"/><Relationship Id="rId4" Type="http://schemas.openxmlformats.org/officeDocument/2006/relationships/hyperlink" Target="https://officeweb365.101eduyun.com/?ssl=1&amp;furl=https://bukehi.github.io/BukehiWeb/power%20point/rc4.pptx?" TargetMode="External"/><Relationship Id="rId37" Type="http://schemas.openxmlformats.org/officeDocument/2006/relationships/notesSlide" Target="../notesSlides/notesSlide3.xml"/><Relationship Id="rId36" Type="http://schemas.openxmlformats.org/officeDocument/2006/relationships/slideLayout" Target="../slideLayouts/slideLayout2.xml"/><Relationship Id="rId35" Type="http://schemas.openxmlformats.org/officeDocument/2006/relationships/hyperlink" Target="https://officeweb365.101eduyun.com/?ssl=1&amp;furl=https://bukehi.github.io/BukehiWeb/power%20point/cwz.pptx?" TargetMode="External"/><Relationship Id="rId34" Type="http://schemas.openxmlformats.org/officeDocument/2006/relationships/hyperlink" Target="https://officeweb365.101eduyun.com/?ssl=1&amp;furl=https://bukehi.github.io/BukehiWeb/power%20point/dyf.pptx?" TargetMode="External"/><Relationship Id="rId33" Type="http://schemas.openxmlformats.org/officeDocument/2006/relationships/hyperlink" Target="https://officeweb365.101eduyun.com/?ssl=1&amp;furl=https://bukehi.github.io/BukehiWeb/power%20point/md2.pptx?" TargetMode="External"/><Relationship Id="rId32" Type="http://schemas.openxmlformats.org/officeDocument/2006/relationships/hyperlink" Target="https://officeweb365.101eduyun.com/?ssl=1&amp;furl=https://bukehi.github.io/BukehiWeb/power%20point/md1.pptx?" TargetMode="External"/><Relationship Id="rId31" Type="http://schemas.openxmlformats.org/officeDocument/2006/relationships/hyperlink" Target="https://officeweb365.101eduyun.com/?ssl=1&amp;furl=https://bukehi.github.io/BukehiWeb/power%20point/bs4.pptx?" TargetMode="External"/><Relationship Id="rId30" Type="http://schemas.openxmlformats.org/officeDocument/2006/relationships/hyperlink" Target="https://officeweb365.101eduyun.com/?ssl=1&amp;furl=https://bukehi.github.io/BukehiWeb/power%20point/bs3.pptx?" TargetMode="External"/><Relationship Id="rId3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gz1.pptx?" TargetMode="External"/><Relationship Id="rId28" Type="http://schemas.openxmlformats.org/officeDocument/2006/relationships/hyperlink" Target="https://officeweb365.101eduyun.com/?ssl=1&amp;furl=https://bukehi.github.io/BukehiWeb/power%20point/cl11.pptx?" TargetMode="External"/><Relationship Id="rId27" Type="http://schemas.openxmlformats.org/officeDocument/2006/relationships/hyperlink" Target="https://officeweb365.101eduyun.com/?ssl=1&amp;furl=https://bukehi.github.io/BukehiWeb/power%20point/cl10.pptx?" TargetMode="External"/><Relationship Id="rId26" Type="http://schemas.openxmlformats.org/officeDocument/2006/relationships/hyperlink" Target="https://officeweb365.101eduyun.com/?ssl=1&amp;furl=https://bukehi.github.io/BukehiWeb/power%20point/cl9.pptx?" TargetMode="External"/><Relationship Id="rId25" Type="http://schemas.openxmlformats.org/officeDocument/2006/relationships/hyperlink" Target="https://officeweb365.101eduyun.com/?ssl=1&amp;furl=https://bukehi.github.io/BukehiWeb/power%20point/&#38134;&#34892;1.pptx?" TargetMode="External"/><Relationship Id="rId24" Type="http://schemas.openxmlformats.org/officeDocument/2006/relationships/hyperlink" Target="https://officeweb365.101eduyun.com/?ssl=1&amp;furl=https://bukehi.github.io/BukehiWeb/power%20point/&#38134;&#34892;2.pptx?" TargetMode="External"/><Relationship Id="rId23" Type="http://schemas.openxmlformats.org/officeDocument/2006/relationships/hyperlink" Target="https://officeweb365.101eduyun.com/?ssl=1&amp;furl=https://bukehi.github.io/BukehiWeb/power%20point/&#38134;&#34892;3.pptx?" TargetMode="External"/><Relationship Id="rId22" Type="http://schemas.openxmlformats.org/officeDocument/2006/relationships/hyperlink" Target="https://officeweb365.101eduyun.com/?ssl=1&amp;furl=https://bukehi.github.io/BukehiWeb/power%20point/&#38134;&#34892;4.pptx?" TargetMode="External"/><Relationship Id="rId21" Type="http://schemas.openxmlformats.org/officeDocument/2006/relationships/hyperlink" Target="https://officeweb365.101eduyun.com/?ssl=1&amp;furl=https://bukehi.github.io/BukehiWeb/power%20point/rc11.pptx?" TargetMode="External"/><Relationship Id="rId20" Type="http://schemas.openxmlformats.org/officeDocument/2006/relationships/hyperlink" Target="https://officeweb365.101eduyun.com/?ssl=1&amp;furl=https://bukehi.github.io/BukehiWeb/power%20point/rc10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1&amp;furl=https://bukehi.github.io/BukehiWeb/power%20point/rc9.pptx?" TargetMode="External"/><Relationship Id="rId18" Type="http://schemas.openxmlformats.org/officeDocument/2006/relationships/hyperlink" Target="https://officeweb365.101eduyun.com/?ssl=1&amp;furl=https://bukehi.github.io/BukehiWeb/power%20point/rc8.pptx?" TargetMode="External"/><Relationship Id="rId17" Type="http://schemas.openxmlformats.org/officeDocument/2006/relationships/hyperlink" Target="https://officeweb365.101eduyun.com/?ssl=1&amp;furl=https://bukehi.github.io/BukehiWeb/power%20point/rc7.pptx?" TargetMode="External"/><Relationship Id="rId16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5" Type="http://schemas.openxmlformats.org/officeDocument/2006/relationships/hyperlink" Target="https://officeweb365.101eduyun.com/?ssl=1&amp;furl=https://bukehi.github.io/BukehiWeb/power%20point/&#38899;&#20048;&#20250;2.pptx?" TargetMode="External"/><Relationship Id="rId14" Type="http://schemas.openxmlformats.org/officeDocument/2006/relationships/hyperlink" Target="https://officeweb365.101eduyun.com/?ssl=1&amp;furl=https://bukehi.github.io/BukehiWeb/power%20point/&#38899;&#20048;&#20250;1.pptx?" TargetMode="External"/><Relationship Id="rId13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cl8.pptx?" TargetMode="External"/><Relationship Id="rId10" Type="http://schemas.openxmlformats.org/officeDocument/2006/relationships/hyperlink" Target="https://officeweb365.101eduyun.com/?ssl=1&amp;furl=https://bukehi.github.io/BukehiWeb/power%20point/cl7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ll1.pptx?" TargetMode="External"/><Relationship Id="rId8" Type="http://schemas.openxmlformats.org/officeDocument/2006/relationships/hyperlink" Target="https://officeweb365.101eduyun.com/?ssl=1&amp;furl=https://bukehi.github.io/BukehiWeb/power%20point/&#30382;&#30382;7.pptx?" TargetMode="External"/><Relationship Id="rId7" Type="http://schemas.openxmlformats.org/officeDocument/2006/relationships/hyperlink" Target="https://officeweb365.101eduyun.com/?ssl=1&amp;furl=https://bukehi.github.io/BukehiWeb/power%20point/md3.pptx?" TargetMode="External"/><Relationship Id="rId6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5" Type="http://schemas.openxmlformats.org/officeDocument/2006/relationships/hyperlink" Target="https://officeweb365.101eduyun.com/?ssl=1&amp;furl=https://bukehi.github.io/BukehiWeb/power%20point/&#20234;&#38634;&#20134;&#26790;.pptx?" TargetMode="External"/><Relationship Id="rId4" Type="http://schemas.openxmlformats.org/officeDocument/2006/relationships/hyperlink" Target="https://officeweb365.101eduyun.com/?ssl=1&amp;furl=https://bukehi.github.io/BukehiWeb/power%20point/bs6.pptx?" TargetMode="External"/><Relationship Id="rId3" Type="http://schemas.openxmlformats.org/officeDocument/2006/relationships/hyperlink" Target="https://officeweb365.101eduyun.com/?ssl=1&amp;furl=https://bukehi.github.io/BukehiWeb/power%20point/bs5.pptx?" TargetMode="Externa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.xml"/><Relationship Id="rId20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Relationship Id="rId2" Type="http://schemas.openxmlformats.org/officeDocument/2006/relationships/hyperlink" Target="https://officeweb365.101eduyun.com/?ssl=1&amp;furl=https://bukehi.github.io/BukehiWeb/power%20point/rc13.pptx?" TargetMode="External"/><Relationship Id="rId19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18" Type="http://schemas.openxmlformats.org/officeDocument/2006/relationships/hyperlink" Target="https://officeweb365.101eduyun.com/?ssl=1&amp;furl=https://bukehi.github.io/BukehiWeb/power%20point/xc&amp;hy.pptx?" TargetMode="External"/><Relationship Id="rId17" Type="http://schemas.openxmlformats.org/officeDocument/2006/relationships/hyperlink" Target="https://officeweb365.101eduyun.com/?ssl=1&amp;furl=https://bukehi.github.io/BukehiWeb/power%20point/xc&#65311;.pptx?" TargetMode="External"/><Relationship Id="rId16" Type="http://schemas.openxmlformats.org/officeDocument/2006/relationships/hyperlink" Target="https://officeweb365.101eduyun.com/?ssl=1&amp;furl=https://bukehi.github.io/BukehiWeb/power%20point/&#30382;&#30382;8.pptx?" TargetMode="External"/><Relationship Id="rId15" Type="http://schemas.openxmlformats.org/officeDocument/2006/relationships/hyperlink" Target="https://officeweb365.101eduyun.com/?ssl=1&amp;furl=https://bukehi.github.io/BukehiWeb/power%20point/wj2.pptx?" TargetMode="External"/><Relationship Id="rId14" Type="http://schemas.openxmlformats.org/officeDocument/2006/relationships/hyperlink" Target="https://officeweb365.101eduyun.com/?ssl=1&amp;furl=https://bukehi.github.io/BukehiWeb/power%20point/wj1.pptx?" TargetMode="External"/><Relationship Id="rId13" Type="http://schemas.openxmlformats.org/officeDocument/2006/relationships/hyperlink" Target="https://officeweb365.101eduyun.com/?ssl=1&amp;furl=https://bukehi.github.io/BukehiWeb/power%20point/yf2.pptx?" TargetMode="External"/><Relationship Id="rId12" Type="http://schemas.openxmlformats.org/officeDocument/2006/relationships/hyperlink" Target="https://officeweb365.101eduyun.com/?ssl=1&amp;furl=https://bukehi.github.io/BukehiWeb/power%20point/yf1.pptx?" TargetMode="External"/><Relationship Id="rId11" Type="http://schemas.openxmlformats.org/officeDocument/2006/relationships/hyperlink" Target="https://officeweb365.101eduyun.com/?ssl=1&amp;furl=https://bukehi.github.io/BukehiWeb/power%20point/xt1.pptx?" TargetMode="External"/><Relationship Id="rId10" Type="http://schemas.openxmlformats.org/officeDocument/2006/relationships/hyperlink" Target="https://officeweb365.101eduyun.com/?ssl=1&amp;furl=https://bukehi.github.io/BukehiWeb/power%20point/ll2.pptx?" TargetMode="External"/><Relationship Id="rId1" Type="http://schemas.openxmlformats.org/officeDocument/2006/relationships/hyperlink" Target="https://officeweb365.101eduyun.com/?ssl=1&amp;furl=https://bukehi.github.io/BukehiWeb/power%20point/rc12.pptx?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officeweb365.101eduyun.com/?ssl=0&amp;furl=http://111.6.42.4:27092/power%20point/sr4.pptx?" TargetMode="External"/><Relationship Id="rId7" Type="http://schemas.openxmlformats.org/officeDocument/2006/relationships/hyperlink" Target="https://officeweb365.101eduyun.com/?ssl=0&amp;furl=http://111.6.42.4:27092/power%20point/sr3.pptx?" TargetMode="External"/><Relationship Id="rId6" Type="http://schemas.openxmlformats.org/officeDocument/2006/relationships/hyperlink" Target="https://officeweb365.101eduyun.com/?ssl=0&amp;furl=http://111.6.42.4:27092/power%20point/video1.pptx?" TargetMode="External"/><Relationship Id="rId5" Type="http://schemas.openxmlformats.org/officeDocument/2006/relationships/hyperlink" Target="https://officeweb365.101eduyun.com/?ssl=0&amp;furl=http://111.6.42.4:27092/power%20point/&#30382;&#30382;9.pptx?" TargetMode="External"/><Relationship Id="rId4" Type="http://schemas.openxmlformats.org/officeDocument/2006/relationships/hyperlink" Target="https://officeweb365.101eduyun.com/?ssl=0&amp;furl=http://111.6.42.4:27092/power%20point/sr2.pptx?" TargetMode="External"/><Relationship Id="rId3" Type="http://schemas.openxmlformats.org/officeDocument/2006/relationships/hyperlink" Target="https://officeweb365.101eduyun.com/?ssl=0&amp;furl=http://111.6.42.4:27092/power%20point/sr1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0" Type="http://schemas.openxmlformats.org/officeDocument/2006/relationships/notesSlide" Target="../notesSlides/notesSlide5.xm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8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7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6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5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4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3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2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10" Type="http://schemas.openxmlformats.org/officeDocument/2006/relationships/hyperlink" Target="https://officeweb365.101eduyun.com/?ssl=1&amp;furl=https://sybstatic.101eduyun.com/download/ee791bc55c929f0d44a44d48f17fd9db/yf.pptx?" TargetMode="External"/><Relationship Id="rId1" Type="http://schemas.openxmlformats.org/officeDocument/2006/relationships/hyperlink" Target="https://www.101eduyun.com/sunrise/common/attachment/viewAttachment.do?vPath=discuss/2024/04/08/3c9eecef1141451d9083ff156997d512.mp4&amp;vName=output.mp4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8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7" Type="http://schemas.openxmlformats.org/officeDocument/2006/relationships/hyperlink" Target="https://officeweb365.101eduyun.com/?ssl=1&amp;furl=https://sybstatic.101eduyun.com/download/3d0b64f2ebc431be9f6ba4f82be3d2d7/%E4%B8%9C.pptx?" TargetMode="External"/><Relationship Id="rId6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5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4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3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2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fficeweb365.101eduyun.com/?ssl=1&amp;furl=https://sybstatic.101eduyun.com/download/5675b74810f767416dc5f67873d9a00a/rc.pptx?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livefile/&#31572;&#26696;.pdf?" TargetMode="Externa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hyperlink" Target="https://officeweb365.101eduyun.com/?ssl=0&amp;furl=http://111.6.42.4:27092/livefile/&#28909;&#25628;.txt?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slide" Target="slide13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svg"/><Relationship Id="rId21" Type="http://schemas.openxmlformats.org/officeDocument/2006/relationships/image" Target="../media/image13.png"/><Relationship Id="rId20" Type="http://schemas.openxmlformats.org/officeDocument/2006/relationships/hyperlink" Target="https://officeweb365.101eduyun.com/?ssl=1&amp;furl=https://bukehi.github.io/BukehiWeb/livefile/4.17.pptx?" TargetMode="External"/><Relationship Id="rId2" Type="http://schemas.openxmlformats.org/officeDocument/2006/relationships/image" Target="../media/image2.png"/><Relationship Id="rId19" Type="http://schemas.openxmlformats.org/officeDocument/2006/relationships/image" Target="../media/image12.GIF"/><Relationship Id="rId18" Type="http://schemas.openxmlformats.org/officeDocument/2006/relationships/hyperlink" Target="https://officeweb365.101eduyun.com/?ssl=1&amp;furl=https://bukehi.github.io/BukehiWeb/livefile/abc.pptx?" TargetMode="External"/><Relationship Id="rId17" Type="http://schemas.openxmlformats.org/officeDocument/2006/relationships/hyperlink" Target="https://officeweb365.101eduyun.com/?ssl=0&amp;furl=http://111.6.42.4:27092/livefile/&#31572;&#26696;.pdf?" TargetMode="External"/><Relationship Id="rId16" Type="http://schemas.openxmlformats.org/officeDocument/2006/relationships/image" Target="../media/image11.jpeg"/><Relationship Id="rId15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4" Type="http://schemas.openxmlformats.org/officeDocument/2006/relationships/image" Target="../media/image10.svg"/><Relationship Id="rId13" Type="http://schemas.openxmlformats.org/officeDocument/2006/relationships/image" Target="../media/image9.png"/><Relationship Id="rId12" Type="http://schemas.openxmlformats.org/officeDocument/2006/relationships/slide" Target="slide7.xml"/><Relationship Id="rId11" Type="http://schemas.openxmlformats.org/officeDocument/2006/relationships/image" Target="../media/image8.svg"/><Relationship Id="rId10" Type="http://schemas.openxmlformats.org/officeDocument/2006/relationships/image" Target="../media/image7.png"/><Relationship Id="rId1" Type="http://schemas.openxmlformats.org/officeDocument/2006/relationships/hyperlink" Target="https://www.101eduyun.com/sunrise/student/task/taskIndex.do" TargetMode="Externa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power%20point/ex3.pptx?" TargetMode="External"/><Relationship Id="rId8" Type="http://schemas.openxmlformats.org/officeDocument/2006/relationships/hyperlink" Target="https://officeweb365.101eduyun.com/?ssl=1&amp;furl=https://bukehi.gitee.io/Web/power%20point/ex2.pptx?" TargetMode="External"/><Relationship Id="rId7" Type="http://schemas.openxmlformats.org/officeDocument/2006/relationships/hyperlink" Target="https://officeweb365.101eduyun.com/?ssl=1&amp;furl=https://bukehi.gitee.io/Web/power%20point/ex1.pptx?" TargetMode="External"/><Relationship Id="rId6" Type="http://schemas.openxmlformats.org/officeDocument/2006/relationships/hyperlink" Target="https://officeweb365.101eduyun.com/?ssl=1&amp;furl=https://bukehi.gitee.io/Web/power%20point/zh3.pptx?v" TargetMode="External"/><Relationship Id="rId5" Type="http://schemas.openxmlformats.org/officeDocument/2006/relationships/hyperlink" Target="https://officeweb365.101eduyun.com/?ssl=1&amp;furl=https://bukehi.gitee.io/Web/power%20point/zh2.pptx?" TargetMode="External"/><Relationship Id="rId4" Type="http://schemas.openxmlformats.org/officeDocument/2006/relationships/hyperlink" Target="https://officeweb365.101eduyun.com/?ssl=1&amp;furl=https://bukehi.gitee.io/Web/power%20point/zh1.pptx?" TargetMode="External"/><Relationship Id="rId36" Type="http://schemas.openxmlformats.org/officeDocument/2006/relationships/notesSlide" Target="../notesSlides/notesSlide8.xml"/><Relationship Id="rId35" Type="http://schemas.openxmlformats.org/officeDocument/2006/relationships/slideLayout" Target="../slideLayouts/slideLayout2.xml"/><Relationship Id="rId34" Type="http://schemas.openxmlformats.org/officeDocument/2006/relationships/hyperlink" Target="https://officeweb365.101eduyun.com/?ssl=1&amp;furl=https://bukehi.github.io/BukehiWeb/livefile/private.pptx?" TargetMode="External"/><Relationship Id="rId33" Type="http://schemas.openxmlformats.org/officeDocument/2006/relationships/hyperlink" Target="https://officeweb365.101eduyun.com/?ssl=1&amp;furl=https://bukehi.gitee.io/school/power%20point/cd4.pptx?" TargetMode="External"/><Relationship Id="rId32" Type="http://schemas.openxmlformats.org/officeDocument/2006/relationships/hyperlink" Target="https://officeweb365.101eduyun.com/?ssl=1&amp;furl=https://bukehi.gitee.io/school/power%20point/sr5.pptx?" TargetMode="External"/><Relationship Id="rId31" Type="http://schemas.openxmlformats.org/officeDocument/2006/relationships/hyperlink" Target="https://officeweb365.101eduyun.com/?ssl=1&amp;furl=https://bukehi.gitee.io/school/power%20point/sr4.pptx?" TargetMode="External"/><Relationship Id="rId30" Type="http://schemas.openxmlformats.org/officeDocument/2006/relationships/hyperlink" Target="https://officeweb365.101eduyun.com/?ssl=1&amp;furl=https://bukehi.gitee.io/school/power%20point/sr3.pptx?" TargetMode="External"/><Relationship Id="rId3" Type="http://schemas.openxmlformats.org/officeDocument/2006/relationships/hyperlink" Target="https://officeweb365.101eduyun.com/?ssl=1&amp;furl=https://bukehi.gitee.io/Web/power%20point/en3.pptx?" TargetMode="External"/><Relationship Id="rId29" Type="http://schemas.openxmlformats.org/officeDocument/2006/relationships/hyperlink" Target="https://officeweb365.101eduyun.com/?ssl=1&amp;furl=https://bukehi.gitee.io/school/power%20point/sr2.pptx?" TargetMode="External"/><Relationship Id="rId28" Type="http://schemas.openxmlformats.org/officeDocument/2006/relationships/hyperlink" Target="https://officeweb365.101eduyun.com/?ssl=1&amp;furl=https://bukehi.gitee.io/school/power%20point/sr1.pptx?" TargetMode="External"/><Relationship Id="rId27" Type="http://schemas.openxmlformats.org/officeDocument/2006/relationships/hyperlink" Target="https://officeweb365.101eduyun.com/?ssl=1&amp;furl=https://bukehi.gitee.io/school/power%20point/sr.pptx?" TargetMode="External"/><Relationship Id="rId26" Type="http://schemas.openxmlformats.org/officeDocument/2006/relationships/hyperlink" Target="https://officeweb365.101eduyun.com/?ssl=1&amp;furl=https://bukehi.gitee.io/school/power%20point/hy1.pptx?" TargetMode="External"/><Relationship Id="rId25" Type="http://schemas.openxmlformats.org/officeDocument/2006/relationships/hyperlink" Target="https://officeweb365.101eduyun.com/?ssl=1&amp;furl=https://bukehi.gitee.io/school/power%20point/hy2.pptx?" TargetMode="External"/><Relationship Id="rId24" Type="http://schemas.openxmlformats.org/officeDocument/2006/relationships/hyperlink" Target="https://officeweb365.101eduyun.com/?ssl=1&amp;furl=https://bukehi.gitee.io/school/power%20point/cd2.pptx?" TargetMode="External"/><Relationship Id="rId23" Type="http://schemas.openxmlformats.org/officeDocument/2006/relationships/hyperlink" Target="https://officeweb365.101eduyun.com/?ssl=1&amp;furl=https://bukehi.gitee.io/school/power%20point/cd3.pptx?" TargetMode="External"/><Relationship Id="rId22" Type="http://schemas.openxmlformats.org/officeDocument/2006/relationships/hyperlink" Target="https://officeweb365.101eduyun.com/?ssl=1&amp;furl=https://bukehi.gitee.io/school/power%20point/mi2.pptx?" TargetMode="External"/><Relationship Id="rId21" Type="http://schemas.openxmlformats.org/officeDocument/2006/relationships/hyperlink" Target="https://officeweb365.101eduyun.com/?ssl=1&amp;furl=https://bukehi.gitee.io/school/power%20point/mi.pptx?" TargetMode="External"/><Relationship Id="rId20" Type="http://schemas.openxmlformats.org/officeDocument/2006/relationships/hyperlink" Target="https://officeweb365.101eduyun.com/?ssl=1&amp;furl=https://bukehi.gitee.io/school/power%20point/xxsh.pptx?" TargetMode="External"/><Relationship Id="rId2" Type="http://schemas.openxmlformats.org/officeDocument/2006/relationships/hyperlink" Target="https://officeweb365.101eduyun.com/?ssl=1&amp;furl=https://bukehi.gitee.io/Web/power%20point/en2.pptx?" TargetMode="External"/><Relationship Id="rId19" Type="http://schemas.openxmlformats.org/officeDocument/2006/relationships/hyperlink" Target="https://officeweb365.101eduyun.com/?ssl=1&amp;furl=https://bukehi.gitee.io/school/power%20point/hy5.pptx?" TargetMode="External"/><Relationship Id="rId18" Type="http://schemas.openxmlformats.org/officeDocument/2006/relationships/hyperlink" Target="https://officeweb365.101eduyun.com/?ssl=1&amp;furl=https://bukehi.gitee.io/school/power%20point/hy4.pptx?" TargetMode="External"/><Relationship Id="rId17" Type="http://schemas.openxmlformats.org/officeDocument/2006/relationships/hyperlink" Target="https://officeweb365.101eduyun.com/?ssl=1&amp;furl=https://bukehi.gitee.io/school/power%20point/hy3.pptx?" TargetMode="External"/><Relationship Id="rId16" Type="http://schemas.openxmlformats.org/officeDocument/2006/relationships/hyperlink" Target="https://officeweb365.101eduyun.com/?ssl=1&amp;furl=https://bukehi.gitee.io/school/power%20point/cd.pptx?" TargetMode="External"/><Relationship Id="rId15" Type="http://schemas.openxmlformats.org/officeDocument/2006/relationships/hyperlink" Target="https://officeweb365.101eduyun.com/?ssl=1&amp;furl=https://bukehi.gitee.io/school/power%20point/cl2.pptx?" TargetMode="External"/><Relationship Id="rId14" Type="http://schemas.openxmlformats.org/officeDocument/2006/relationships/hyperlink" Target="https://officeweb365.101eduyun.com/?ssl=1&amp;furl=https://bukehi.gitee.io/school/power%20point/cl.pptx?" TargetMode="External"/><Relationship Id="rId13" Type="http://schemas.openxmlformats.org/officeDocument/2006/relationships/hyperlink" Target="https://officeweb365.101eduyun.com/?ssl=1&amp;furl=https://bukehi.gitee.io/school/power%20point/bs2.pptx?v" TargetMode="External"/><Relationship Id="rId12" Type="http://schemas.openxmlformats.org/officeDocument/2006/relationships/hyperlink" Target="https://officeweb365.101eduyun.com/?ssl=1&amp;furl=https://bukehi.gitee.io/school/power%20point/bs1.pptx?" TargetMode="External"/><Relationship Id="rId11" Type="http://schemas.openxmlformats.org/officeDocument/2006/relationships/hyperlink" Target="https://officeweb365.101eduyun.com/?ssl=1&amp;furl=https://bukehi.gitee.io/school/power%20point/xc2.pptx?" TargetMode="External"/><Relationship Id="rId10" Type="http://schemas.openxmlformats.org/officeDocument/2006/relationships/hyperlink" Target="https://officeweb365.101eduyun.com/?ssl=1&amp;furl=https://bukehi.gitee.io/school/power%20point/xc1.pptx?" TargetMode="External"/><Relationship Id="rId1" Type="http://schemas.openxmlformats.org/officeDocument/2006/relationships/hyperlink" Target="https://officeweb365.101eduyun.com/?ssl=1&amp;furl=https://bukehi.gitee.io/Web/power%20point/en1.pptx?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HeadFirstJava689.pdf?" TargetMode="External"/><Relationship Id="rId8" Type="http://schemas.openxmlformats.org/officeDocument/2006/relationships/hyperlink" Target="https://officeweb365.101eduyun.com/?ssl=1&amp;furl=https://bukehi.github.io/BukehiWeb/fiction/HeadFirstJava450.pdf?" TargetMode="External"/><Relationship Id="rId7" Type="http://schemas.openxmlformats.org/officeDocument/2006/relationships/hyperlink" Target="https://officeweb365.101eduyun.com/?ssl=1&amp;furl=https://bukehi.github.io/BukehiWeb/fiction/HeadFirstJava200.pdf?" TargetMode="External"/><Relationship Id="rId6" Type="http://schemas.openxmlformats.org/officeDocument/2006/relationships/hyperlink" Target="https://officeweb365.101eduyun.com/?ssl=1&amp;furl=https://bukehi.github.io/BukehiWeb/fiction/EffectiveJava304.pdf?" TargetMode="External"/><Relationship Id="rId5" Type="http://schemas.openxmlformats.org/officeDocument/2006/relationships/hyperlink" Target="https://officeweb365.101eduyun.com/?ssl=1&amp;furl=https://bukehi.github.io/BukehiWeb/fiction/EffectiveJava200.pdf?" TargetMode="External"/><Relationship Id="rId4" Type="http://schemas.openxmlformats.org/officeDocument/2006/relationships/hyperlink" Target="https://officeweb365.101eduyun.com/?ssl=1&amp;furl=https://bukehi.github.io/BukehiWeb/fiction/EffectiveJava100.pdf?" TargetMode="External"/><Relationship Id="rId3" Type="http://schemas.openxmlformats.org/officeDocument/2006/relationships/hyperlink" Target="https://officeweb365.101eduyun.com/?ssl=1&amp;furl=https://bukehi.github.io/BukehiWeb/fiction/21Java416.pdf?" TargetMode="External"/><Relationship Id="rId2" Type="http://schemas.openxmlformats.org/officeDocument/2006/relationships/hyperlink" Target="https://officeweb365.101eduyun.com/?ssl=1&amp;furl=https://bukehi.github.io/BukehiWeb/fiction/21Java300.pdf?" TargetMode="External"/><Relationship Id="rId17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5/06/d4631032535e4a49a30c00289c3242a8.pptx" TargetMode="External"/><Relationship Id="rId15" Type="http://schemas.openxmlformats.org/officeDocument/2006/relationships/hyperlink" Target="https://www.101eduyun.com/sunrise/common/attachment/viewAttachment.do?vPath=discuss/2024/05/06/be06f3c60851497f9feeed6ebf93f674.pptx" TargetMode="External"/><Relationship Id="rId14" Type="http://schemas.openxmlformats.org/officeDocument/2006/relationships/hyperlink" Target="https://www.101eduyun.com/sunrise/common/attachment/viewAttachment.do?vPath=discuss/2024/05/06/2794e0d5607f436f93b4a839e70803b2.pptx" TargetMode="External"/><Relationship Id="rId13" Type="http://schemas.openxmlformats.org/officeDocument/2006/relationships/hyperlink" Target="https://www.101eduyun.com/sunrise/common/attachment/viewAttachment.do?vPath=discuss/2024/05/06/f3a02b5550384230b40725e07ab2f537.mp4" TargetMode="External"/><Relationship Id="rId12" Type="http://schemas.openxmlformats.org/officeDocument/2006/relationships/hyperlink" Target="https://www.101eduyun.com/sunrise/common/attachment/viewAttachment.do?vPath=discuss/2024/05/06/1eaf7afa5b084bd7b473332cd5ec0d13.mp4" TargetMode="External"/><Relationship Id="rId11" Type="http://schemas.openxmlformats.org/officeDocument/2006/relationships/hyperlink" Target="https://www.101eduyun.com/sunrise/common/attachment/viewAttachment.do?vPath=discuss/2024/05/06/1ae74bbcdb414de3bd5c14243ce3e9c0.mp4" TargetMode="External"/><Relationship Id="rId10" Type="http://schemas.openxmlformats.org/officeDocument/2006/relationships/hyperlink" Target="https://www.101eduyun.com/sunrise/common/attachment/viewAttachment.do?vPath=discuss/2024/05/06/5a4bf74119114acdb87d2e9f83940f95.mp4" TargetMode="External"/><Relationship Id="rId1" Type="http://schemas.openxmlformats.org/officeDocument/2006/relationships/hyperlink" Target="https://officeweb365.101eduyun.com/?ssl=1&amp;furl=https://bukehi.github.io/BukehiWeb/fiction/21Java150.pdf?" TargetMode="Externa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8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Relationship Id="rId7" Type="http://schemas.openxmlformats.org/officeDocument/2006/relationships/hyperlink" Target="https://officeweb365.101eduyun.com/?ssl=0&amp;furl=http://111.6.42.4:27092/livefile/abc.pptx?" TargetMode="External"/><Relationship Id="rId6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5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4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3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2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10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1" Type="http://schemas.openxmlformats.org/officeDocument/2006/relationships/hyperlink" Target="https://officeweb365.101eduyun.com/?ssl=1&amp;furl=https://bukehi.github.io/BukehiWeb/fiction/A%20vaccine%20for%20bees%20has%20an%20unexpected%20effect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ybstatic.101eduyun.com/download/3a8a7a2a3ad1970a759cffceac356c00/%E5%BC%BA%E5%9F%BA%E8%AE%A1%E5%88%92.png?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school/&#25968;&#23398;&#31572;&#26696;.pdf?" TargetMode="External"/><Relationship Id="rId8" Type="http://schemas.openxmlformats.org/officeDocument/2006/relationships/hyperlink" Target="https://officeweb365.101eduyun.com/?ssl=1&amp;furl=https://bukehi.github.io/BukehiWeb/livefile/main_project.txt?" TargetMode="External"/><Relationship Id="rId7" Type="http://schemas.openxmlformats.org/officeDocument/2006/relationships/hyperlink" Target="https://www.101eduyun.com/sunrise/student/task/taskIndex.do" TargetMode="External"/><Relationship Id="rId6" Type="http://schemas.openxmlformats.org/officeDocument/2006/relationships/hyperlink" Target="https://officeweb365.101eduyun.com/?ssl=1&amp;furl=https://bukehi.github.io/BukehiWeb/school/wulianwser.pdf?" TargetMode="External"/><Relationship Id="rId5" Type="http://schemas.openxmlformats.org/officeDocument/2006/relationships/hyperlink" Target="https://officeweb365.101eduyun.com/?ssl=0&amp;furl=http://111.6.42.4:27092/livefile/&#28909;&#25628;.txt?" TargetMode="External"/><Relationship Id="rId4" Type="http://schemas.openxmlformats.org/officeDocument/2006/relationships/hyperlink" Target="https://officeweb365.101eduyun.com/?ssl=1&amp;furl=https://bukehi.github.io/BukehiWeb/livefile/liveexcel.xlsx?" TargetMode="External"/><Relationship Id="rId3" Type="http://schemas.openxmlformats.org/officeDocument/2006/relationships/hyperlink" Target="https://officeweb365.101eduyun.com/?ssl=1&amp;furl=https://bukehi.github.io/BukehiWeb/livefile/livepdf.pdf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0&amp;furl=http://111.6.42.4:27092/pdf/&#29579;&#21518;&#38596;&#25276;&#39064;&#21367;.pdf?" TargetMode="External"/><Relationship Id="rId20" Type="http://schemas.openxmlformats.org/officeDocument/2006/relationships/hyperlink" Target="https://officeweb365.101eduyun.com/?ssl=1&amp;furl=https://bukehi.github.io/BukehiWeb/livefile/88.pdf?" TargetMode="External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9" Type="http://schemas.openxmlformats.org/officeDocument/2006/relationships/hyperlink" Target="https://officeweb365.101eduyun.com/?ssl=0&amp;furl=http://111.6.42.4:27092/livefile/livepowerpoint.pptx?" TargetMode="External"/><Relationship Id="rId18" Type="http://schemas.openxmlformats.org/officeDocument/2006/relationships/hyperlink" Target="https://officeweb365.101eduyun.com/?ssl=0&amp;furl=http://111.6.42.4:27092/livefile/Elysia.pptx?" TargetMode="External"/><Relationship Id="rId17" Type="http://schemas.openxmlformats.org/officeDocument/2006/relationships/hyperlink" Target="https://officeweb365.101eduyun.com/?ssl=1&amp;furl=https://bukehi.github.io/BukehiWeb/livefile/4.7.pdf?" TargetMode="External"/><Relationship Id="rId16" Type="http://schemas.openxmlformats.org/officeDocument/2006/relationships/hyperlink" Target="https://officeweb365.101eduyun.com/?ssl=1&amp;furl=https://bukehi.github.io/BukehiWeb/livefile/&#22270;&#29255;.pptx?" TargetMode="External"/><Relationship Id="rId15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14" Type="http://schemas.openxmlformats.org/officeDocument/2006/relationships/hyperlink" Target="https://officeweb365.101eduyun.com/?ssl=1&amp;furl=https://bukehi.github.io/BukehiWeb/power%20point/&#27468;&#35789;.pptx?" TargetMode="External"/><Relationship Id="rId13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1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0" Type="http://schemas.openxmlformats.org/officeDocument/2006/relationships/hyperlink" Target="https://officeweb365.101eduyun.com/?ssl=1&amp;furl=https://bukehi.github.io/BukehiWeb/livefile/livetext.txt?" TargetMode="External"/><Relationship Id="rId1" Type="http://schemas.openxmlformats.org/officeDocument/2006/relationships/hyperlink" Target="https://officeweb365.101eduyun.com/?ssl=1&amp;furl=https://bukehi.github.io/BukehiWeb/livefile/liveword.docx?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df/pdf8.pdf?" TargetMode="External"/><Relationship Id="rId8" Type="http://schemas.openxmlformats.org/officeDocument/2006/relationships/hyperlink" Target="https://officeweb365.101eduyun.com/?ssl=1&amp;furl=https://bukehi.github.io/BukehiWeb/pdf/pdf7.pdf?" TargetMode="External"/><Relationship Id="rId7" Type="http://schemas.openxmlformats.org/officeDocument/2006/relationships/hyperlink" Target="https://officeweb365.101eduyun.com/?ssl=1&amp;furl=https://bukehi.github.io/BukehiWeb/pdf/pdf6.pdf?" TargetMode="External"/><Relationship Id="rId6" Type="http://schemas.openxmlformats.org/officeDocument/2006/relationships/hyperlink" Target="https://officeweb365.101eduyun.com/?ssl=1&amp;furl=https://bukehi.github.io/BukehiWeb/pdf/pdf5.pdf?" TargetMode="External"/><Relationship Id="rId5" Type="http://schemas.openxmlformats.org/officeDocument/2006/relationships/hyperlink" Target="https://officeweb365.101eduyun.com/?ssl=1&amp;furl=https://bukehi.github.io/BukehiWeb/fiction/python.pdf?" TargetMode="External"/><Relationship Id="rId4" Type="http://schemas.openxmlformats.org/officeDocument/2006/relationships/hyperlink" Target="https://officeweb365.101eduyun.com/?ssl=1&amp;furl=https://bukehi.github.io/BukehiWeb/pdf/pdf4.pdf?" TargetMode="External"/><Relationship Id="rId3" Type="http://schemas.openxmlformats.org/officeDocument/2006/relationships/hyperlink" Target="https://officeweb365.101eduyun.com/?ssl=1&amp;furl=https://bukehi.github.io/BukehiWeb/pdf/pdf3.pdf?" TargetMode="External"/><Relationship Id="rId2" Type="http://schemas.openxmlformats.org/officeDocument/2006/relationships/hyperlink" Target="https://officeweb365.101eduyun.com/?ssl=1&amp;furl=https://bukehi.github.io/BukehiWeb/pdf/pdf2.pdf?" TargetMode="External"/><Relationship Id="rId16" Type="http://schemas.openxmlformats.org/officeDocument/2006/relationships/slideLayout" Target="../slideLayouts/slideLayout2.xml"/><Relationship Id="rId15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4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3" Type="http://schemas.openxmlformats.org/officeDocument/2006/relationships/hyperlink" Target="https://officeweb365.101eduyun.com/?ssl=1&amp;furl=https://bukehi.github.io/BukehiWeb/pdf/science.pdf?" TargetMode="External"/><Relationship Id="rId12" Type="http://schemas.openxmlformats.org/officeDocument/2006/relationships/hyperlink" Target="https://officeweb365.101eduyun.com/?ssl=1&amp;furl=https://bukehi.github.io/BukehiWeb/pdf/howto-urllib2.pdf?" TargetMode="External"/><Relationship Id="rId11" Type="http://schemas.openxmlformats.org/officeDocument/2006/relationships/hyperlink" Target="https://officeweb365.101eduyun.com/?ssl=1&amp;furl=https://bukehi.github.io/BukehiWeb/pdf/library.pdf?" TargetMode="External"/><Relationship Id="rId10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1" Type="http://schemas.openxmlformats.org/officeDocument/2006/relationships/hyperlink" Target="https://officeweb365.101eduyun.com/?ssl=1&amp;furl=https://bukehi.github.io/BukehiWeb/pdf/pdf1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officeweb365.101eduyun.com/?ssl=0&amp;furl=http://111.6.42.4:27092/pdf/&#21270;&#23398;.pdf?" TargetMode="External"/><Relationship Id="rId6" Type="http://schemas.openxmlformats.org/officeDocument/2006/relationships/hyperlink" Target="https://officeweb365.101eduyun.com/?ssl=0&amp;furl=http://111.6.42.4:27092/pdf/django.pdf?" TargetMode="External"/><Relationship Id="rId5" Type="http://schemas.openxmlformats.org/officeDocument/2006/relationships/hyperlink" Target="https://officeweb365.101eduyun.com/?ssl=0&amp;furl=http://111.6.42.4:27092/pdf/django-readthedocs-io-en-5.0.x.pdf?" TargetMode="External"/><Relationship Id="rId4" Type="http://schemas.openxmlformats.org/officeDocument/2006/relationships/hyperlink" Target="https://officeweb365.101eduyun.com/?ssl=0&amp;furl=http://111.6.42.4:27092/pdf/pdf4.pdf?" TargetMode="External"/><Relationship Id="rId3" Type="http://schemas.openxmlformats.org/officeDocument/2006/relationships/hyperlink" Target="https://officeweb365.101eduyun.com/?ssl=0&amp;furl=http://111.6.42.4:27092/pdf/pdf3.pdf?" TargetMode="External"/><Relationship Id="rId2" Type="http://schemas.openxmlformats.org/officeDocument/2006/relationships/hyperlink" Target="https://officeweb365.101eduyun.com/?ssl=0&amp;furl=http://111.6.42.4:27092/pdf/pdf2.pdf?" TargetMode="External"/><Relationship Id="rId1" Type="http://schemas.openxmlformats.org/officeDocument/2006/relationships/hyperlink" Target="https://officeweb365.101eduyun.com/?ssl=0&amp;furl=http://111.6.42.4:27092/pdf/pdf1.pdf?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8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7" Type="http://schemas.openxmlformats.org/officeDocument/2006/relationships/hyperlink" Target="https://officeweb365.101eduyun.com/?ssl=1&amp;furl=https://bukehi.github.io/BukehiWeb/fiction/dldljstm.docx?" TargetMode="External"/><Relationship Id="rId6" Type="http://schemas.openxmlformats.org/officeDocument/2006/relationships/hyperlink" Target="https://officeweb365.101eduyun.com/?ssl=1&amp;furl=https://bukehi.github.io/BukehiWeb/fiction/gzr.docx?" TargetMode="External"/><Relationship Id="rId5" Type="http://schemas.openxmlformats.org/officeDocument/2006/relationships/hyperlink" Target="https://officeweb365.101eduyun.com/?ssl=1&amp;furl=https://bukehi.github.io/BukehiWeb/fiction/qqft_bnswxsj.docx?" TargetMode="External"/><Relationship Id="rId4" Type="http://schemas.openxmlformats.org/officeDocument/2006/relationships/hyperlink" Target="https://officeweb365.101eduyun.com/?ssl=1&amp;furl=https://bukehi.github.io/BukehiWeb/fiction/ms_wdgjcbbrdyg.docx?" TargetMode="External"/><Relationship Id="rId3" Type="http://schemas.openxmlformats.org/officeDocument/2006/relationships/hyperlink" Target="https://officeweb365.101eduyun.com/?ssl=1&amp;furl=https://bukehi.github.io/BukehiWeb/fiction/mscjxmb.docx?" TargetMode="External"/><Relationship Id="rId2" Type="http://schemas.openxmlformats.org/officeDocument/2006/relationships/hyperlink" Target="https://officeweb365.101eduyun.com/?ssl=1&amp;furl=https://bukehi.github.io/BukehiWeb/fiction/lpsj.docx?" TargetMode="Externa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3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2" Type="http://schemas.openxmlformats.org/officeDocument/2006/relationships/hyperlink" Target="https://officeweb365.101eduyun.com/?ssl=1&amp;furl=https://bukehi.github.io/BukehiWeb/fiction/&#27861;&#32769;&#29579;&#30340;&#29483;&#30270;&#30151;.docx?" TargetMode="External"/><Relationship Id="rId11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10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19975;&#30456;&#20043;&#29579;.docx?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1313;&#26085;&#32456;&#28937;.docx?" TargetMode="External"/><Relationship Id="rId8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7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4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3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1&amp;furl=https://bukehi.github.io/BukehiWeb/fiction/&#37325;&#21551;.docx?" TargetMode="External"/><Relationship Id="rId20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2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19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8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16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14" Type="http://schemas.openxmlformats.org/officeDocument/2006/relationships/hyperlink" Target="https://officeweb365.101eduyun.com/?ssl=1&amp;furl=https://bukehi.github.io/BukehiWeb/fiction/&#38889;&#38750;&#23376;.pdf?" TargetMode="External"/><Relationship Id="rId13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&#19977;&#22269;&#28436;&#20041;.docx?" TargetMode="External"/><Relationship Id="rId11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0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35268;&#21017;&#24618;&#35848;.docx?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8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7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6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4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slideLayout" Target="../slideLayouts/slideLayout7.xml"/><Relationship Id="rId16" Type="http://schemas.openxmlformats.org/officeDocument/2006/relationships/hyperlink" Target="https://officeweb365.101eduyun.com/?ssl=1&amp;furl=https://bukehi.github.io/BukehiWeb/fiction/dldl42.docx?" TargetMode="External"/><Relationship Id="rId15" Type="http://schemas.openxmlformats.org/officeDocument/2006/relationships/hyperlink" Target="https://officeweb365.101eduyun.com/?ssl=1&amp;furl=https://bukehi.github.io/BukehiWeb/fiction/dldl4.docx?" TargetMode="External"/><Relationship Id="rId14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3" Type="http://schemas.openxmlformats.org/officeDocument/2006/relationships/hyperlink" Target="https://officeweb365.101eduyun.com/?ssl=0&amp;furl=http://111.6.42.4:27092/pdf/dn.docx?" TargetMode="External"/><Relationship Id="rId12" Type="http://schemas.openxmlformats.org/officeDocument/2006/relationships/hyperlink" Target="https://officeweb365.101eduyun.com/?ssl=0&amp;furl=http://111.6.42.4:27092/pdf/qu.pdf?" TargetMode="External"/><Relationship Id="rId11" Type="http://schemas.openxmlformats.org/officeDocument/2006/relationships/hyperlink" Target="https://officeweb365.101eduyun.com/?ssl=0&amp;furl=http://111.6.42.4:27092/pdf/zt.docx?" TargetMode="External"/><Relationship Id="rId10" Type="http://schemas.openxmlformats.org/officeDocument/2006/relationships/hyperlink" Target="https://officeweb365.101eduyun.com/?ssl=0&amp;furl=http://111.6.42.4:27092/pdf/kj.docx?" TargetMode="External"/><Relationship Id="rId1" Type="http://schemas.openxmlformats.org/officeDocument/2006/relationships/hyperlink" Target="https://officeweb365.101eduyun.com/?ssl=1&amp;furl=https://bukehi.github.io/BukehiWeb/fiction/&#38634;&#24515;&#36171;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3" name="图片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3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（可下载）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0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1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  <a:endParaRPr lang="en-US" altLang="zh-CN"/>
            </a:p>
          </p:txBody>
        </p:sp>
        <p:sp>
          <p:nvSpPr>
            <p:cNvPr id="27" name="文本框 26">
              <a:hlinkClick r:id="rId12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13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1" name="文本框 30">
              <a:hlinkClick r:id="rId14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  <a:endParaRPr lang="en-US" altLang="zh-CN" dirty="0"/>
            </a:p>
          </p:txBody>
        </p:sp>
        <p:sp>
          <p:nvSpPr>
            <p:cNvPr id="32" name="文本框 31">
              <a:hlinkClick r:id="rId15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16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  <p:sp>
          <p:nvSpPr>
            <p:cNvPr id="30" name="文本框 29">
              <a:hlinkClick r:id="rId17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  <a:endParaRPr lang="en-US" altLang="zh-CN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8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19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0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  <a:endParaRPr lang="en-US" altLang="zh-CN"/>
            </a:p>
          </p:txBody>
        </p:sp>
        <p:sp>
          <p:nvSpPr>
            <p:cNvPr id="21" name="文本框 20">
              <a:hlinkClick r:id="rId21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  <a:endParaRPr lang="en-US" altLang="zh-CN"/>
            </a:p>
          </p:txBody>
        </p:sp>
        <p:sp>
          <p:nvSpPr>
            <p:cNvPr id="22" name="文本框 21">
              <a:hlinkClick r:id="rId22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23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24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  <a:endParaRPr lang="en-US" altLang="zh-CN"/>
            </a:p>
          </p:txBody>
        </p:sp>
        <p:sp>
          <p:nvSpPr>
            <p:cNvPr id="34" name="文本框 33">
              <a:hlinkClick r:id="rId25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6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27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  <a:endParaRPr lang="en-US" altLang="zh-CN"/>
            </a:p>
          </p:txBody>
        </p:sp>
        <p:sp>
          <p:nvSpPr>
            <p:cNvPr id="14" name="文本框 13">
              <a:hlinkClick r:id="rId28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  <a:endParaRPr lang="en-US" altLang="zh-CN"/>
            </a:p>
          </p:txBody>
        </p:sp>
        <p:sp>
          <p:nvSpPr>
            <p:cNvPr id="15" name="文本框 14">
              <a:hlinkClick r:id="rId29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  <a:endParaRPr lang="en-US" altLang="zh-CN"/>
            </a:p>
          </p:txBody>
        </p:sp>
        <p:sp>
          <p:nvSpPr>
            <p:cNvPr id="16" name="文本框 15">
              <a:hlinkClick r:id="rId30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  <a:endParaRPr lang="en-US" altLang="zh-CN"/>
            </a:p>
          </p:txBody>
        </p:sp>
        <p:sp>
          <p:nvSpPr>
            <p:cNvPr id="28" name="文本框 27">
              <a:hlinkClick r:id="rId31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  <p:sp>
          <p:nvSpPr>
            <p:cNvPr id="33" name="文本框 32">
              <a:hlinkClick r:id="rId32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  <a:endParaRPr lang="en-US" altLang="zh-CN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  <a:endParaRPr lang="en-US" altLang="zh-CN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4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  <a:endParaRPr lang="en-US" altLang="zh-CN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  <a:endParaRPr lang="en-US" altLang="zh-CN" dirty="0"/>
            </a:p>
          </p:txBody>
        </p:sp>
        <p:sp>
          <p:nvSpPr>
            <p:cNvPr id="42" name="文本框 41">
              <a:hlinkClick r:id="rId36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  <a:endParaRPr lang="en-US" altLang="zh-CN" dirty="0"/>
            </a:p>
          </p:txBody>
        </p:sp>
        <p:sp>
          <p:nvSpPr>
            <p:cNvPr id="43" name="文本框 42">
              <a:hlinkClick r:id="rId37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  <a:endParaRPr lang="en-US" altLang="zh-CN" dirty="0"/>
            </a:p>
          </p:txBody>
        </p:sp>
        <p:sp>
          <p:nvSpPr>
            <p:cNvPr id="44" name="文本框 43">
              <a:hlinkClick r:id="rId38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  <a:endParaRPr lang="en-US" altLang="zh-CN" dirty="0"/>
            </a:p>
          </p:txBody>
        </p:sp>
        <p:sp>
          <p:nvSpPr>
            <p:cNvPr id="45" name="文本框 44">
              <a:hlinkClick r:id="rId39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  <a:endParaRPr lang="en-US" altLang="zh-CN" dirty="0"/>
            </a:p>
          </p:txBody>
        </p:sp>
        <p:sp>
          <p:nvSpPr>
            <p:cNvPr id="46" name="文本框 45">
              <a:hlinkClick r:id="rId40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1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2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1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3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4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5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6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7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8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9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0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1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2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3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4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5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6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7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18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19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0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1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2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3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4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5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6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7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28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29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0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1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2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3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4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5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6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38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  <a:endParaRPr lang="zh-CN" altLang="en-US" dirty="0"/>
            </a:p>
          </p:txBody>
        </p:sp>
        <p:sp>
          <p:nvSpPr>
            <p:cNvPr id="46" name="文本框 45">
              <a:hlinkClick r:id="rId2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  <a:endParaRPr lang="zh-CN" altLang="en-US" dirty="0"/>
            </a:p>
          </p:txBody>
        </p:sp>
        <p:sp>
          <p:nvSpPr>
            <p:cNvPr id="47" name="文本框 46">
              <a:hlinkClick r:id="rId3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  <a:endParaRPr lang="zh-CN" altLang="en-US" dirty="0"/>
            </a:p>
          </p:txBody>
        </p:sp>
        <p:sp>
          <p:nvSpPr>
            <p:cNvPr id="48" name="文本框 47">
              <a:hlinkClick r:id="rId4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  <a:endParaRPr lang="zh-CN" altLang="en-US" dirty="0"/>
            </a:p>
          </p:txBody>
        </p:sp>
        <p:sp>
          <p:nvSpPr>
            <p:cNvPr id="2" name="文本框 1">
              <a:hlinkClick r:id="rId5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6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7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1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8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9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0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1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2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3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4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7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  <a:endParaRPr lang="zh-CN" altLang="en-US" dirty="0"/>
            </a:p>
          </p:txBody>
        </p:sp>
        <p:sp>
          <p:nvSpPr>
            <p:cNvPr id="21" name="文本框 20">
              <a:hlinkClick r:id="rId18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  <a:endParaRPr lang="zh-CN" altLang="en-US" dirty="0"/>
            </a:p>
          </p:txBody>
        </p:sp>
        <p:sp>
          <p:nvSpPr>
            <p:cNvPr id="22" name="文本框 21">
              <a:hlinkClick r:id="rId19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0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  <a:endParaRPr lang="zh-CN" altLang="en-US" dirty="0"/>
            </a:p>
          </p:txBody>
        </p:sp>
        <p:sp>
          <p:nvSpPr>
            <p:cNvPr id="24" name="文本框 23">
              <a:hlinkClick r:id="rId21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  <a:endParaRPr lang="zh-CN" altLang="en-US" dirty="0"/>
            </a:p>
          </p:txBody>
        </p:sp>
        <p:sp>
          <p:nvSpPr>
            <p:cNvPr id="34" name="文本框 33">
              <a:hlinkClick r:id="rId22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3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4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5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6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7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28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29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0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1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2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3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5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6" name="文本框 5">
            <a:hlinkClick r:id="rId1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11" name="文本框 10">
            <a:hlinkClick r:id="rId9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  <a:endParaRPr lang="en-US" altLang="zh-CN" dirty="0"/>
          </a:p>
        </p:txBody>
      </p:sp>
      <p:sp>
        <p:nvSpPr>
          <p:cNvPr id="12" name="文本框 11">
            <a:hlinkClick r:id="rId10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  <a:endParaRPr lang="en-US" altLang="zh-CN" dirty="0"/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框 4">
            <a:hlinkClick r:id="rId1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2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5"/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18" name="文本框 17">
            <a:hlinkClick r:id="rId1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  <a:endParaRPr lang="zh-CN" altLang="en-US" dirty="0"/>
          </a:p>
        </p:txBody>
      </p:sp>
      <p:sp>
        <p:nvSpPr>
          <p:cNvPr id="27" name="文本框 26">
            <a:hlinkClick r:id="rId2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4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endParaRPr lang="zh-CN" altLang="en-US" dirty="0"/>
          </a:p>
        </p:txBody>
      </p:sp>
      <p:sp>
        <p:nvSpPr>
          <p:cNvPr id="30" name="文本框 29">
            <a:hlinkClick r:id="rId5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6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  <a:endParaRPr lang="zh-CN" altLang="en-US" dirty="0"/>
          </a:p>
        </p:txBody>
      </p:sp>
      <p:sp>
        <p:nvSpPr>
          <p:cNvPr id="3" name="文本框 2">
            <a:hlinkClick r:id="rId7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8" name="文本框 7">
            <a:hlinkClick r:id="rId1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  <a:endParaRPr lang="zh-CN" altLang="en-US" dirty="0"/>
          </a:p>
        </p:txBody>
      </p:sp>
      <p:sp>
        <p:nvSpPr>
          <p:cNvPr id="9" name="文本框 8">
            <a:hlinkClick r:id="rId2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  <a:endParaRPr lang="zh-CN" altLang="en-US" dirty="0"/>
          </a:p>
        </p:txBody>
      </p:sp>
      <p:sp>
        <p:nvSpPr>
          <p:cNvPr id="10" name="文本框 9">
            <a:hlinkClick r:id="rId3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  <a:endParaRPr lang="zh-CN" altLang="en-US" dirty="0"/>
          </a:p>
        </p:txBody>
      </p:sp>
      <p:sp>
        <p:nvSpPr>
          <p:cNvPr id="11" name="文本框 10">
            <a:hlinkClick r:id="rId4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  <a:endParaRPr lang="zh-CN" altLang="en-US" dirty="0"/>
          </a:p>
        </p:txBody>
      </p:sp>
      <p:sp>
        <p:nvSpPr>
          <p:cNvPr id="12" name="文本框 11">
            <a:hlinkClick r:id="rId5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  <a:endParaRPr lang="zh-CN" altLang="en-US" dirty="0"/>
          </a:p>
        </p:txBody>
      </p:sp>
      <p:sp>
        <p:nvSpPr>
          <p:cNvPr id="13" name="文本框 12">
            <a:hlinkClick r:id="rId6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  <a:endParaRPr lang="zh-CN" altLang="en-US" dirty="0"/>
          </a:p>
        </p:txBody>
      </p:sp>
      <p:sp>
        <p:nvSpPr>
          <p:cNvPr id="14" name="文本框 13">
            <a:hlinkClick r:id="rId7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  <a:endParaRPr lang="zh-CN" altLang="en-US" dirty="0"/>
          </a:p>
        </p:txBody>
      </p:sp>
      <p:sp>
        <p:nvSpPr>
          <p:cNvPr id="15" name="文本框 14">
            <a:hlinkClick r:id="rId8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  <a:endParaRPr lang="zh-CN" altLang="en-US" dirty="0"/>
          </a:p>
        </p:txBody>
      </p:sp>
      <p:sp>
        <p:nvSpPr>
          <p:cNvPr id="16" name="文本框 15">
            <a:hlinkClick r:id="rId9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1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4" name="图片 13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pic>
        <p:nvPicPr>
          <p:cNvPr id="15" name="图形 14" descr="合同 纯色填充">
            <a:hlinkClick r:id="rId17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pic>
        <p:nvPicPr>
          <p:cNvPr id="18" name="图片 17" descr="男子的脸部特写黑白照&#10;&#10;中度可信度描述已自动生成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0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11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  <a:endParaRPr lang="en-US" altLang="zh-CN" dirty="0"/>
            </a:p>
          </p:txBody>
        </p:sp>
        <p:sp>
          <p:nvSpPr>
            <p:cNvPr id="14" name="文本框 13">
              <a:hlinkClick r:id="rId12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en-US" altLang="zh-CN" dirty="0"/>
            </a:p>
          </p:txBody>
        </p:sp>
        <p:sp>
          <p:nvSpPr>
            <p:cNvPr id="15" name="文本框 14">
              <a:hlinkClick r:id="rId13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en-US" altLang="zh-CN" dirty="0"/>
            </a:p>
          </p:txBody>
        </p:sp>
        <p:sp>
          <p:nvSpPr>
            <p:cNvPr id="16" name="文本框 15">
              <a:hlinkClick r:id="rId14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  <a:endParaRPr lang="en-US" altLang="zh-CN" dirty="0"/>
            </a:p>
          </p:txBody>
        </p:sp>
        <p:sp>
          <p:nvSpPr>
            <p:cNvPr id="28" name="文本框 27">
              <a:hlinkClick r:id="rId15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</p:grpSp>
      <p:sp>
        <p:nvSpPr>
          <p:cNvPr id="31" name="文本框 30">
            <a:hlinkClick r:id="rId16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  <a:endParaRPr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7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8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  <a:endParaRPr lang="en-US" altLang="zh-CN" dirty="0"/>
            </a:p>
          </p:txBody>
        </p:sp>
        <p:sp>
          <p:nvSpPr>
            <p:cNvPr id="27" name="文本框 26">
              <a:hlinkClick r:id="rId19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20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2" name="文本框 31">
              <a:hlinkClick r:id="rId21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22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</p:grpSp>
      <p:sp>
        <p:nvSpPr>
          <p:cNvPr id="36" name="文本框 35">
            <a:hlinkClick r:id="rId23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  <a:endParaRPr lang="en-US" altLang="zh-CN" dirty="0"/>
          </a:p>
        </p:txBody>
      </p:sp>
      <p:sp>
        <p:nvSpPr>
          <p:cNvPr id="37" name="文本框 36">
            <a:hlinkClick r:id="rId24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5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26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7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28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  <a:endParaRPr lang="en-US" altLang="zh-CN" dirty="0"/>
            </a:p>
          </p:txBody>
        </p:sp>
        <p:sp>
          <p:nvSpPr>
            <p:cNvPr id="22" name="文本框 21">
              <a:hlinkClick r:id="rId29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  <a:endParaRPr lang="en-US" altLang="zh-CN" dirty="0"/>
            </a:p>
          </p:txBody>
        </p:sp>
        <p:sp>
          <p:nvSpPr>
            <p:cNvPr id="30" name="文本框 29">
              <a:hlinkClick r:id="rId32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sp>
        <p:nvSpPr>
          <p:cNvPr id="42" name="文本框 41">
            <a:hlinkClick r:id="rId33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  <a:endParaRPr lang="en-US" altLang="zh-CN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hlinkClick r:id="rId34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1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2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3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4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5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6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7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8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9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/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0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3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4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6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1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4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5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6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7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1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5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9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1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  <a:endParaRPr lang="zh-CN" altLang="en-US" dirty="0"/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  <a:endParaRPr lang="zh-CN" altLang="en-US" dirty="0"/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  <a:endParaRPr lang="zh-CN" altLang="en-US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  <a:endParaRPr lang="zh-CN" altLang="en-US" dirty="0"/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0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  <a:endParaRPr lang="en-US" altLang="zh-CN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  <a:endParaRPr lang="en-US" altLang="zh-CN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 tooltip="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2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3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4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5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  <a:endParaRPr lang="zh-CN" altLang="en-US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  <a:endParaRPr lang="zh-CN" altLang="en-US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1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2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3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10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3" name="文本框 22">
            <a:hlinkClick r:id="rId20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4" name="文本框 23">
            <a:hlinkClick r:id="rId21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0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7" name="文本框 16">
            <a:hlinkClick r:id="rId11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8" name="文本框 17">
            <a:hlinkClick r:id="rId12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9" name="文本框 18">
            <a:hlinkClick r:id="rId13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5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  <a:endParaRPr lang="en-US" altLang="zh-CN" dirty="0"/>
          </a:p>
        </p:txBody>
      </p:sp>
      <p:sp>
        <p:nvSpPr>
          <p:cNvPr id="14" name="文本框 13">
            <a:hlinkClick r:id="rId16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.xml><?xml version="1.0" encoding="utf-8"?>
<p:tagLst xmlns:p="http://schemas.openxmlformats.org/presentationml/2006/main">
  <p:tag name="COMMONDATA" val="eyJoZGlkIjoiMGMxYmIzZGI0NmVkYTY2YjM2NGFiM2E2NjUxMTIzN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625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Seewo</cp:lastModifiedBy>
  <cp:revision>382</cp:revision>
  <dcterms:created xsi:type="dcterms:W3CDTF">2024-03-01T10:25:00Z</dcterms:created>
  <dcterms:modified xsi:type="dcterms:W3CDTF">2024-05-14T02:22:16Z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