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72" r:id="rId11"/>
    <p:sldId id="273" r:id="rId12"/>
    <p:sldId id="274" r:id="rId13"/>
    <p:sldId id="258" r:id="rId14"/>
    <p:sldId id="271" r:id="rId15"/>
    <p:sldId id="280" r:id="rId16"/>
    <p:sldId id="277" r:id="rId17"/>
    <p:sldId id="275" r:id="rId18"/>
    <p:sldId id="281" r:id="rId19"/>
    <p:sldId id="262" r:id="rId20"/>
    <p:sldId id="257" r:id="rId21"/>
    <p:sldId id="279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5909" autoAdjust="0"/>
  </p:normalViewPr>
  <p:slideViewPr>
    <p:cSldViewPr snapToGrid="0">
      <p:cViewPr varScale="1">
        <p:scale>
          <a:sx n="25" d="100"/>
          <a:sy n="25" d="100"/>
        </p:scale>
        <p:origin x="246" y="18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2024/5/8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hyperlink" Target="https://officeweb365.101eduyun.com/?ssl=1&amp;furl=https://bukehi.github.io/BukehiWeb/livefile/4.17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image" Target="../media/image12.GIF"/><Relationship Id="rId4" Type="http://schemas.openxmlformats.org/officeDocument/2006/relationships/slide" Target="slide13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df/zt.docx?" TargetMode="External"/><Relationship Id="rId3" Type="http://schemas.openxmlformats.org/officeDocument/2006/relationships/hyperlink" Target="https://officeweb365.101eduyun.com/?ssl=0&amp;furl=http://111.6.42.4:27092/pdf/688e63584772426e934ab4b36e9419e4.pdf?" TargetMode="External"/><Relationship Id="rId7" Type="http://schemas.openxmlformats.org/officeDocument/2006/relationships/hyperlink" Target="https://officeweb365.101eduyun.com/?ssl=0&amp;furl=http://111.6.42.4:27092/pdf/kj.docx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pdf4.pdf?" TargetMode="External"/><Relationship Id="rId5" Type="http://schemas.openxmlformats.org/officeDocument/2006/relationships/hyperlink" Target="https://officeweb365.101eduyun.com/?ssl=0&amp;furl=http://111.6.42.4:27092/pdf/pdf3.pdf?" TargetMode="External"/><Relationship Id="rId4" Type="http://schemas.openxmlformats.org/officeDocument/2006/relationships/hyperlink" Target="https://officeweb365.101eduyun.com/?ssl=0&amp;furl=http://111.6.42.4:27092/pdf/pdf2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06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3" name="文本框 22">
            <a:hlinkClick r:id="rId22"/>
          </p:cNvPr>
          <p:cNvSpPr txBox="1"/>
          <p:nvPr/>
        </p:nvSpPr>
        <p:spPr>
          <a:xfrm>
            <a:off x="5210542" y="2452486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  <a:extLst>
              <a:ext uri="{FF2B5EF4-FFF2-40B4-BE49-F238E27FC236}">
                <a16:creationId xmlns:a16="http://schemas.microsoft.com/office/drawing/2014/main" id="{C56800EC-4641-2B3B-20C9-37205A21947B}"/>
              </a:ext>
            </a:extLst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BBD36-E824-3EE4-6AB6-F0D59E60072B}"/>
              </a:ext>
            </a:extLst>
          </p:cNvPr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  <a:extLst>
              <a:ext uri="{FF2B5EF4-FFF2-40B4-BE49-F238E27FC236}">
                <a16:creationId xmlns:a16="http://schemas.microsoft.com/office/drawing/2014/main" id="{47115D91-ECB2-A5F4-229E-120C6DB9A657}"/>
              </a:ext>
            </a:extLst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3" name="文本框 22">
            <a:hlinkClick r:id="rId3"/>
            <a:extLst>
              <a:ext uri="{FF2B5EF4-FFF2-40B4-BE49-F238E27FC236}">
                <a16:creationId xmlns:a16="http://schemas.microsoft.com/office/drawing/2014/main" id="{7A5C3E6F-E7D1-EA60-609B-997669AD9D5A}"/>
              </a:ext>
            </a:extLst>
          </p:cNvPr>
          <p:cNvSpPr txBox="1"/>
          <p:nvPr/>
        </p:nvSpPr>
        <p:spPr>
          <a:xfrm>
            <a:off x="4968922" y="198151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ddcgbvghjuu</a:t>
            </a:r>
            <a:endParaRPr lang="zh-CN" altLang="en-US" dirty="0"/>
          </a:p>
        </p:txBody>
      </p:sp>
      <p:sp>
        <p:nvSpPr>
          <p:cNvPr id="2" name="文本框 1">
            <a:hlinkClick r:id="rId4"/>
            <a:extLst>
              <a:ext uri="{FF2B5EF4-FFF2-40B4-BE49-F238E27FC236}">
                <a16:creationId xmlns:a16="http://schemas.microsoft.com/office/drawing/2014/main" id="{E11E8C72-2483-F3C1-38F0-0BD755F91FA5}"/>
              </a:ext>
            </a:extLst>
          </p:cNvPr>
          <p:cNvSpPr txBox="1"/>
          <p:nvPr/>
        </p:nvSpPr>
        <p:spPr>
          <a:xfrm>
            <a:off x="1200150" y="24190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5"/>
            <a:extLst>
              <a:ext uri="{FF2B5EF4-FFF2-40B4-BE49-F238E27FC236}">
                <a16:creationId xmlns:a16="http://schemas.microsoft.com/office/drawing/2014/main" id="{98B6C157-1557-4658-81AC-49791E67D091}"/>
              </a:ext>
            </a:extLst>
          </p:cNvPr>
          <p:cNvSpPr txBox="1"/>
          <p:nvPr/>
        </p:nvSpPr>
        <p:spPr>
          <a:xfrm>
            <a:off x="1200150" y="285654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6"/>
            <a:extLst>
              <a:ext uri="{FF2B5EF4-FFF2-40B4-BE49-F238E27FC236}">
                <a16:creationId xmlns:a16="http://schemas.microsoft.com/office/drawing/2014/main" id="{AEE4E078-93C9-BD9F-0524-6D6D1ACE7EC2}"/>
              </a:ext>
            </a:extLst>
          </p:cNvPr>
          <p:cNvSpPr txBox="1"/>
          <p:nvPr/>
        </p:nvSpPr>
        <p:spPr>
          <a:xfrm>
            <a:off x="1215813" y="329406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6" name="文本框 5">
            <a:hlinkClick r:id="rId7"/>
            <a:extLst>
              <a:ext uri="{FF2B5EF4-FFF2-40B4-BE49-F238E27FC236}">
                <a16:creationId xmlns:a16="http://schemas.microsoft.com/office/drawing/2014/main" id="{BE22882E-E311-3F47-27F9-A838C17C946B}"/>
              </a:ext>
            </a:extLst>
          </p:cNvPr>
          <p:cNvSpPr txBox="1"/>
          <p:nvPr/>
        </p:nvSpPr>
        <p:spPr>
          <a:xfrm>
            <a:off x="1200150" y="376967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8"/>
            <a:extLst>
              <a:ext uri="{FF2B5EF4-FFF2-40B4-BE49-F238E27FC236}">
                <a16:creationId xmlns:a16="http://schemas.microsoft.com/office/drawing/2014/main" id="{F18C2DCE-779F-F9E1-F8E7-1D73FBF8F71E}"/>
              </a:ext>
            </a:extLst>
          </p:cNvPr>
          <p:cNvSpPr txBox="1"/>
          <p:nvPr/>
        </p:nvSpPr>
        <p:spPr>
          <a:xfrm>
            <a:off x="1200150" y="420719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</p:spTree>
    <p:extLst>
      <p:ext uri="{BB962C8B-B14F-4D97-AF65-F5344CB8AC3E}">
        <p14:creationId xmlns:p14="http://schemas.microsoft.com/office/powerpoint/2010/main" val="57966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731</Words>
  <Application>Microsoft Office PowerPoint</Application>
  <PresentationFormat>宽屏</PresentationFormat>
  <Paragraphs>304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360</cp:revision>
  <dcterms:created xsi:type="dcterms:W3CDTF">2024-03-01T10:25:00Z</dcterms:created>
  <dcterms:modified xsi:type="dcterms:W3CDTF">2024-05-08T12:20:49Z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