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60" d="100"/>
          <a:sy n="60" d="100"/>
        </p:scale>
        <p:origin x="-384" y="-175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2024/5/13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4" Type="http://schemas.openxmlformats.org/officeDocument/2006/relationships/hyperlink" Target="https://officeweb365.101eduyun.com/?ssl=0&amp;furl=http://111.6.42.4:27092/pdf/pdf3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  <a:extLst>
              <a:ext uri="{FF2B5EF4-FFF2-40B4-BE49-F238E27FC236}">
                <a16:creationId xmlns:a16="http://schemas.microsoft.com/office/drawing/2014/main" id="{1176B304-F6EE-B6F8-78C9-6D713CB74A09}"/>
              </a:ext>
            </a:extLst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  <a:extLst>
              <a:ext uri="{FF2B5EF4-FFF2-40B4-BE49-F238E27FC236}">
                <a16:creationId xmlns:a16="http://schemas.microsoft.com/office/drawing/2014/main" id="{9FA33462-C968-466E-E26F-34900AE939B1}"/>
              </a:ext>
            </a:extLst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  <a:extLst>
              <a:ext uri="{FF2B5EF4-FFF2-40B4-BE49-F238E27FC236}">
                <a16:creationId xmlns:a16="http://schemas.microsoft.com/office/drawing/2014/main" id="{012A6E3F-9362-34BD-7451-44F80EA3F9EB}"/>
              </a:ext>
            </a:extLst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41DFA5A1-53BC-1B35-0F84-196E800B49A9}"/>
              </a:ext>
            </a:extLst>
          </p:cNvPr>
          <p:cNvSpPr txBox="1"/>
          <p:nvPr/>
        </p:nvSpPr>
        <p:spPr>
          <a:xfrm>
            <a:off x="224214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  <a:extLst>
              <a:ext uri="{FF2B5EF4-FFF2-40B4-BE49-F238E27FC236}">
                <a16:creationId xmlns:a16="http://schemas.microsoft.com/office/drawing/2014/main" id="{D2A3547B-9AEE-87FF-E9A9-F2CE71440D08}"/>
              </a:ext>
            </a:extLst>
          </p:cNvPr>
          <p:cNvSpPr txBox="1"/>
          <p:nvPr/>
        </p:nvSpPr>
        <p:spPr>
          <a:xfrm>
            <a:off x="2242140" y="19834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  <a:extLst>
              <a:ext uri="{FF2B5EF4-FFF2-40B4-BE49-F238E27FC236}">
                <a16:creationId xmlns:a16="http://schemas.microsoft.com/office/drawing/2014/main" id="{D1034641-B4D0-4ED7-A062-61D4F79279E2}"/>
              </a:ext>
            </a:extLst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  <a:extLst>
              <a:ext uri="{FF2B5EF4-FFF2-40B4-BE49-F238E27FC236}">
                <a16:creationId xmlns:a16="http://schemas.microsoft.com/office/drawing/2014/main" id="{92EC97AE-B525-FD58-BA30-74932988733A}"/>
              </a:ext>
            </a:extLst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  <a:extLst>
              <a:ext uri="{FF2B5EF4-FFF2-40B4-BE49-F238E27FC236}">
                <a16:creationId xmlns:a16="http://schemas.microsoft.com/office/drawing/2014/main" id="{F5BE70AD-28AC-C211-E765-C9337AFA4DF3}"/>
              </a:ext>
            </a:extLst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  <a:extLst>
              <a:ext uri="{FF2B5EF4-FFF2-40B4-BE49-F238E27FC236}">
                <a16:creationId xmlns:a16="http://schemas.microsoft.com/office/drawing/2014/main" id="{80C48D76-459E-F823-587B-7FBC60308725}"/>
              </a:ext>
            </a:extLst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  <a:extLst>
              <a:ext uri="{FF2B5EF4-FFF2-40B4-BE49-F238E27FC236}">
                <a16:creationId xmlns:a16="http://schemas.microsoft.com/office/drawing/2014/main" id="{D50782AF-284C-1143-23DE-35331F2E7ADD}"/>
              </a:ext>
            </a:extLst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  <a:extLst>
              <a:ext uri="{FF2B5EF4-FFF2-40B4-BE49-F238E27FC236}">
                <a16:creationId xmlns:a16="http://schemas.microsoft.com/office/drawing/2014/main" id="{81863D30-D816-714F-487F-9D1C52B1F15B}"/>
              </a:ext>
            </a:extLst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  <a:extLst>
              <a:ext uri="{FF2B5EF4-FFF2-40B4-BE49-F238E27FC236}">
                <a16:creationId xmlns:a16="http://schemas.microsoft.com/office/drawing/2014/main" id="{8EA7FFEF-929C-97F3-E6AC-26EC25B33A5F}"/>
              </a:ext>
            </a:extLst>
          </p:cNvPr>
          <p:cNvSpPr txBox="1"/>
          <p:nvPr/>
        </p:nvSpPr>
        <p:spPr>
          <a:xfrm>
            <a:off x="4852829" y="491323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772</Words>
  <Application>Microsoft Office PowerPoint</Application>
  <PresentationFormat>宽屏</PresentationFormat>
  <Paragraphs>320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380</cp:revision>
  <dcterms:created xsi:type="dcterms:W3CDTF">2024-03-01T10:25:00Z</dcterms:created>
  <dcterms:modified xsi:type="dcterms:W3CDTF">2024-05-13T12:56:14Z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