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84" r:id="rId11"/>
    <p:sldId id="272" r:id="rId12"/>
    <p:sldId id="273" r:id="rId13"/>
    <p:sldId id="274" r:id="rId14"/>
    <p:sldId id="258" r:id="rId15"/>
    <p:sldId id="271" r:id="rId16"/>
    <p:sldId id="280" r:id="rId17"/>
    <p:sldId id="277" r:id="rId18"/>
    <p:sldId id="283" r:id="rId19"/>
    <p:sldId id="275" r:id="rId20"/>
    <p:sldId id="281" r:id="rId21"/>
    <p:sldId id="262" r:id="rId22"/>
    <p:sldId id="257" r:id="rId23"/>
    <p:sldId id="27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84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82" d="100"/>
          <a:sy n="82" d="100"/>
        </p:scale>
        <p:origin x="-2820" y="-199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2024/5/18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fiction/ch.docx?" TargetMode="External"/><Relationship Id="rId7" Type="http://schemas.openxmlformats.org/officeDocument/2006/relationships/hyperlink" Target="https://officeweb365.101eduyun.com/?ssl=1&amp;furl=https://bukehi.github.io/BukehiWeb/fiction/&#23435;&#29577;&#31456;.docx?" TargetMode="External"/><Relationship Id="rId2" Type="http://schemas.openxmlformats.org/officeDocument/2006/relationships/hyperlink" Target="https://officeweb365.101eduyun.com/?ssl=1&amp;furl=https://bukehi.github.io/BukehiWeb/fiction/&#19996;&#20140;&#22768;&#22763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12298;&#25317;&#25265;&#22320;&#24515;&#24341;&#21147;&#12299;.docx?" TargetMode="External"/><Relationship Id="rId5" Type="http://schemas.openxmlformats.org/officeDocument/2006/relationships/hyperlink" Target="https://officeweb365.101eduyun.com/?ssl=1&amp;furl=https://bukehi.github.io/BukehiWeb/fiction/&#39640;&#32500;&#20837;&#20405;.docx?" TargetMode="External"/><Relationship Id="rId4" Type="http://schemas.openxmlformats.org/officeDocument/2006/relationships/hyperlink" Target="https://officeweb365.101eduyun.com/?ssl=1&amp;furl=https://bukehi.github.io/BukehiWeb/fiction/mo.docx?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0&amp;furl=http://111.6.42.4:27092/power%20point/video4.pptx?" TargetMode="External"/><Relationship Id="rId18" Type="http://schemas.openxmlformats.org/officeDocument/2006/relationships/hyperlink" Target="https://officeweb365.101eduyun.com/?ssl=0&amp;furl=http://111.6.42.4:27092/power%20point/&#31532;&#19968;&#31456;%20(4).pptx?" TargetMode="External"/><Relationship Id="rId26" Type="http://schemas.openxmlformats.org/officeDocument/2006/relationships/hyperlink" Target="https://officeweb365.101eduyun.com/?ssl=0&amp;furl=http://111.6.42.4:27092/power%20point/&#30382;&#30382;10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21" Type="http://schemas.openxmlformats.org/officeDocument/2006/relationships/hyperlink" Target="https://officeweb365.101eduyun.com/?ssl=0&amp;furl=http://111.6.42.4:27092/power%20point/&#31532;&#19968;&#31456;%20(7).pptx?" TargetMode="External"/><Relationship Id="rId34" Type="http://schemas.openxmlformats.org/officeDocument/2006/relationships/hyperlink" Target="https://officeweb365.101eduyun.com/?ssl=0&amp;furl=http://111.6.42.4:27092/power%20point/2.2p8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12" Type="http://schemas.openxmlformats.org/officeDocument/2006/relationships/hyperlink" Target="https://officeweb365.101eduyun.com/?ssl=0&amp;furl=http://111.6.42.4:27092/power%20point/video3.pptx?" TargetMode="External"/><Relationship Id="rId17" Type="http://schemas.openxmlformats.org/officeDocument/2006/relationships/hyperlink" Target="https://officeweb365.101eduyun.com/?ssl=0&amp;furl=http://111.6.42.4:27092/power%20point/&#31532;&#19968;&#31456;%20(3).pptx?" TargetMode="External"/><Relationship Id="rId25" Type="http://schemas.openxmlformats.org/officeDocument/2006/relationships/hyperlink" Target="https://officeweb365.101eduyun.com/?ssl=0&amp;furl=http://111.6.42.4:27092/power%20point/&#31532;&#20108;&#31456;%20(3).pptx?" TargetMode="External"/><Relationship Id="rId33" Type="http://schemas.openxmlformats.org/officeDocument/2006/relationships/hyperlink" Target="https://officeweb365.101eduyun.com/?ssl=0&amp;furl=http://111.6.42.4:27092/power%20point/2.2p6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0&amp;furl=http://111.6.42.4:27092/power%20point/&#31532;&#19968;&#31456;%20(2).pptx?" TargetMode="External"/><Relationship Id="rId20" Type="http://schemas.openxmlformats.org/officeDocument/2006/relationships/hyperlink" Target="https://officeweb365.101eduyun.com/?ssl=0&amp;furl=http://111.6.42.4:27092/power%20point/&#31532;&#19968;&#31456;%20(6).pptx?" TargetMode="External"/><Relationship Id="rId29" Type="http://schemas.openxmlformats.org/officeDocument/2006/relationships/hyperlink" Target="https://officeweb365.101eduyun.com/?ssl=0&amp;furl=http://111.6.42.4:27092/power%20point/2.2p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11" Type="http://schemas.openxmlformats.org/officeDocument/2006/relationships/hyperlink" Target="https://officeweb365.101eduyun.com/?ssl=0&amp;furl=http://111.6.42.4:27092/power%20point/video2.pptx?" TargetMode="External"/><Relationship Id="rId24" Type="http://schemas.openxmlformats.org/officeDocument/2006/relationships/hyperlink" Target="https://officeweb365.101eduyun.com/?ssl=0&amp;furl=http://111.6.42.4:27092/power%20point/&#31532;&#20108;&#31456;%20(4).pptx?" TargetMode="External"/><Relationship Id="rId32" Type="http://schemas.openxmlformats.org/officeDocument/2006/relationships/hyperlink" Target="https://officeweb365.101eduyun.com/?ssl=0&amp;furl=http://111.6.42.4:27092/power%20point/2.2p5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5" Type="http://schemas.openxmlformats.org/officeDocument/2006/relationships/hyperlink" Target="https://officeweb365.101eduyun.com/?ssl=0&amp;furl=http://111.6.42.4:27092/power%20point/&#31532;&#19968;&#31456;%20(1).pptx?" TargetMode="External"/><Relationship Id="rId23" Type="http://schemas.openxmlformats.org/officeDocument/2006/relationships/hyperlink" Target="https://officeweb365.101eduyun.com/?ssl=0&amp;furl=http://111.6.42.4:27092/power%20point/&#31532;&#20108;&#31456;%20(1).pptx?" TargetMode="External"/><Relationship Id="rId28" Type="http://schemas.openxmlformats.org/officeDocument/2006/relationships/hyperlink" Target="https://officeweb365.101eduyun.com/?ssl=0&amp;furl=http://111.6.42.4:27092/power%20point/2.2p1.pptx?" TargetMode="External"/><Relationship Id="rId36" Type="http://schemas.openxmlformats.org/officeDocument/2006/relationships/hyperlink" Target="https://officeweb365.101eduyun.com/?ssl=0&amp;furl=http://111.6.42.4:27092/power%20point/2.2p9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19" Type="http://schemas.openxmlformats.org/officeDocument/2006/relationships/hyperlink" Target="https://officeweb365.101eduyun.com/?ssl=0&amp;furl=http://111.6.42.4:27092/power%20point/&#31532;&#19968;&#31456;%20(5).pptx?" TargetMode="External"/><Relationship Id="rId31" Type="http://schemas.openxmlformats.org/officeDocument/2006/relationships/hyperlink" Target="https://officeweb365.101eduyun.com/?ssl=0&amp;furl=http://111.6.42.4:27092/power%20point/2.2p4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Relationship Id="rId14" Type="http://schemas.openxmlformats.org/officeDocument/2006/relationships/hyperlink" Target="https://officeweb365.101eduyun.com/?ssl=0&amp;furl=http://111.6.42.4:27092/power%20point/1.pptx?" TargetMode="External"/><Relationship Id="rId22" Type="http://schemas.openxmlformats.org/officeDocument/2006/relationships/hyperlink" Target="https://officeweb365.101eduyun.com/?ssl=0&amp;furl=http://111.6.42.4:27092/power%20point/&#31532;&#20108;&#31456;%20(2).pptx?" TargetMode="External"/><Relationship Id="rId27" Type="http://schemas.openxmlformats.org/officeDocument/2006/relationships/hyperlink" Target="https://officeweb365.101eduyun.com/?ssl=0&amp;furl=http://111.6.42.4:27092/power%20point/&#30382;&#30382;102.pptx?" TargetMode="External"/><Relationship Id="rId30" Type="http://schemas.openxmlformats.org/officeDocument/2006/relationships/hyperlink" Target="https://officeweb365.101eduyun.com/?ssl=0&amp;furl=http://111.6.42.4:27092/power%20point/2.2p3.pptx?" TargetMode="External"/><Relationship Id="rId35" Type="http://schemas.openxmlformats.org/officeDocument/2006/relationships/hyperlink" Target="https://officeweb365.101eduyun.com/?ssl=0&amp;furl=http://111.6.42.4:27092/power%20point/2.2p7.pptx?" TargetMode="External"/><Relationship Id="rId8" Type="http://schemas.openxmlformats.org/officeDocument/2006/relationships/hyperlink" Target="https://officeweb365.101eduyun.com/?ssl=0&amp;furl=http://111.6.42.4:27092/power%20point/video1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4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12" Type="http://schemas.openxmlformats.org/officeDocument/2006/relationships/hyperlink" Target="https://officeweb365.101eduyun.com/?ssl=0&amp;furl=http://111.6.42.4:27092/pdf/JavaScript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11" Type="http://schemas.openxmlformats.org/officeDocument/2006/relationships/hyperlink" Target="https://officeweb365.101eduyun.com/?ssl=0&amp;furl=http://111.6.42.4:27092/pdf/pdf7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10" Type="http://schemas.openxmlformats.org/officeDocument/2006/relationships/hyperlink" Target="https://officeweb365.101eduyun.com/?ssl=0&amp;furl=http://111.6.42.4:27092/pdf/pdf6.pdf?" TargetMode="External"/><Relationship Id="rId4" Type="http://schemas.openxmlformats.org/officeDocument/2006/relationships/hyperlink" Target="https://officeweb365.101eduyun.com/?ssl=0&amp;furl=http://111.6.42.4:27092/pdf/pdf3.pdf?" TargetMode="External"/><Relationship Id="rId9" Type="http://schemas.openxmlformats.org/officeDocument/2006/relationships/hyperlink" Target="https://officeweb365.101eduyun.com/?ssl=0&amp;furl=http://111.6.42.4:27092/pdf/pdf5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&#19975;&#30456;&#20043;&#29579;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17" Type="http://schemas.openxmlformats.org/officeDocument/2006/relationships/hyperlink" Target="https://officeweb365.101eduyun.com/?ssl=1&amp;furl=https://bukehi.github.io/BukehiWeb/fiction/dldl42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东京声士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1931969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ch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 action="ppaction://hlinkfile"/>
          </p:cNvPr>
          <p:cNvSpPr txBox="1"/>
          <p:nvPr/>
        </p:nvSpPr>
        <p:spPr>
          <a:xfrm>
            <a:off x="1278255" y="2463824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mo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 action="ppaction://hlinkfile"/>
          </p:cNvPr>
          <p:cNvSpPr txBox="1"/>
          <p:nvPr/>
        </p:nvSpPr>
        <p:spPr>
          <a:xfrm>
            <a:off x="1278255" y="3002939"/>
            <a:ext cx="146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高维入侵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 action="ppaction://hlinkfile"/>
          </p:cNvPr>
          <p:cNvSpPr txBox="1"/>
          <p:nvPr/>
        </p:nvSpPr>
        <p:spPr>
          <a:xfrm>
            <a:off x="1278255" y="355092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《拥抱地心引力》</a:t>
            </a:r>
          </a:p>
        </p:txBody>
      </p:sp>
      <p:sp>
        <p:nvSpPr>
          <p:cNvPr id="6" name="文本框 5">
            <a:hlinkClick r:id="rId7" action="ppaction://hlinkfile"/>
          </p:cNvPr>
          <p:cNvSpPr txBox="1"/>
          <p:nvPr/>
        </p:nvSpPr>
        <p:spPr>
          <a:xfrm>
            <a:off x="1278255" y="4072914"/>
            <a:ext cx="146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宋玉章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/>
          <p:cNvSpPr/>
          <p:nvPr/>
        </p:nvSpPr>
        <p:spPr>
          <a:xfrm>
            <a:off x="6554230" y="1195650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/>
          <p:cNvSpPr/>
          <p:nvPr/>
        </p:nvSpPr>
        <p:spPr>
          <a:xfrm>
            <a:off x="3232733" y="1224724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437013" y="3646775"/>
            <a:ext cx="7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0167912" y="154559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11"/>
          </p:cNvPr>
          <p:cNvSpPr txBox="1"/>
          <p:nvPr/>
        </p:nvSpPr>
        <p:spPr>
          <a:xfrm>
            <a:off x="10167912" y="197789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2"/>
          </p:cNvPr>
          <p:cNvSpPr txBox="1"/>
          <p:nvPr/>
        </p:nvSpPr>
        <p:spPr>
          <a:xfrm>
            <a:off x="10167912" y="24812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3"/>
          </p:cNvPr>
          <p:cNvSpPr txBox="1"/>
          <p:nvPr/>
        </p:nvSpPr>
        <p:spPr>
          <a:xfrm>
            <a:off x="10167911" y="29704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4"/>
          </p:cNvPr>
          <p:cNvSpPr txBox="1"/>
          <p:nvPr/>
        </p:nvSpPr>
        <p:spPr>
          <a:xfrm>
            <a:off x="1538685" y="4308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" name="文本框 13">
            <a:hlinkClick r:id="rId15"/>
          </p:cNvPr>
          <p:cNvSpPr txBox="1"/>
          <p:nvPr/>
        </p:nvSpPr>
        <p:spPr>
          <a:xfrm>
            <a:off x="6897697" y="20316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hlinkClick r:id="rId16"/>
          </p:cNvPr>
          <p:cNvSpPr txBox="1"/>
          <p:nvPr/>
        </p:nvSpPr>
        <p:spPr>
          <a:xfrm>
            <a:off x="6897697" y="259339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hlinkClick r:id="rId17"/>
          </p:cNvPr>
          <p:cNvSpPr txBox="1"/>
          <p:nvPr/>
        </p:nvSpPr>
        <p:spPr>
          <a:xfrm>
            <a:off x="6897697" y="315514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6897697" y="371689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hlinkClick r:id="rId19"/>
          </p:cNvPr>
          <p:cNvSpPr txBox="1"/>
          <p:nvPr/>
        </p:nvSpPr>
        <p:spPr>
          <a:xfrm>
            <a:off x="6897697" y="42786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hlinkClick r:id="rId20"/>
          </p:cNvPr>
          <p:cNvSpPr txBox="1"/>
          <p:nvPr/>
        </p:nvSpPr>
        <p:spPr>
          <a:xfrm>
            <a:off x="6897697" y="48403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hlinkClick r:id="rId21"/>
          </p:cNvPr>
          <p:cNvSpPr txBox="1"/>
          <p:nvPr/>
        </p:nvSpPr>
        <p:spPr>
          <a:xfrm>
            <a:off x="8074454" y="203642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hlinkClick r:id="rId22"/>
          </p:cNvPr>
          <p:cNvSpPr txBox="1"/>
          <p:nvPr/>
        </p:nvSpPr>
        <p:spPr>
          <a:xfrm>
            <a:off x="8074454" y="31438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hlinkClick r:id="rId23"/>
          </p:cNvPr>
          <p:cNvSpPr txBox="1"/>
          <p:nvPr/>
        </p:nvSpPr>
        <p:spPr>
          <a:xfrm>
            <a:off x="8074454" y="25901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hlinkClick r:id="rId24"/>
          </p:cNvPr>
          <p:cNvSpPr txBox="1"/>
          <p:nvPr/>
        </p:nvSpPr>
        <p:spPr>
          <a:xfrm>
            <a:off x="8074454" y="425127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hlinkClick r:id="rId25"/>
          </p:cNvPr>
          <p:cNvSpPr txBox="1"/>
          <p:nvPr/>
        </p:nvSpPr>
        <p:spPr>
          <a:xfrm>
            <a:off x="8074454" y="369756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hlinkClick r:id="rId26"/>
          </p:cNvPr>
          <p:cNvSpPr txBox="1"/>
          <p:nvPr/>
        </p:nvSpPr>
        <p:spPr>
          <a:xfrm>
            <a:off x="1467571" y="4967722"/>
            <a:ext cx="12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26" name="文本框 25">
            <a:hlinkClick r:id="rId27"/>
          </p:cNvPr>
          <p:cNvSpPr txBox="1"/>
          <p:nvPr/>
        </p:nvSpPr>
        <p:spPr>
          <a:xfrm>
            <a:off x="1467570" y="5604278"/>
            <a:ext cx="15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28" name="文本框 27">
            <a:hlinkClick r:id="rId28"/>
          </p:cNvPr>
          <p:cNvSpPr txBox="1"/>
          <p:nvPr/>
        </p:nvSpPr>
        <p:spPr>
          <a:xfrm>
            <a:off x="3532790" y="22904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2.2p1</a:t>
            </a:r>
            <a:endParaRPr lang="zh-CN" altLang="en-US" dirty="0"/>
          </a:p>
        </p:txBody>
      </p:sp>
      <p:sp>
        <p:nvSpPr>
          <p:cNvPr id="29" name="文本框 28">
            <a:hlinkClick r:id="rId29"/>
          </p:cNvPr>
          <p:cNvSpPr txBox="1"/>
          <p:nvPr/>
        </p:nvSpPr>
        <p:spPr>
          <a:xfrm>
            <a:off x="3532790" y="28322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2.2p2</a:t>
            </a:r>
            <a:endParaRPr lang="zh-CN" altLang="en-US" dirty="0"/>
          </a:p>
        </p:txBody>
      </p:sp>
      <p:sp>
        <p:nvSpPr>
          <p:cNvPr id="30" name="文本框 29">
            <a:hlinkClick r:id="rId30"/>
          </p:cNvPr>
          <p:cNvSpPr txBox="1"/>
          <p:nvPr/>
        </p:nvSpPr>
        <p:spPr>
          <a:xfrm>
            <a:off x="3532790" y="33740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2.2p3</a:t>
            </a:r>
            <a:endParaRPr lang="zh-CN" altLang="en-US" dirty="0"/>
          </a:p>
        </p:txBody>
      </p:sp>
      <p:sp>
        <p:nvSpPr>
          <p:cNvPr id="31" name="文本框 30">
            <a:hlinkClick r:id="rId31"/>
          </p:cNvPr>
          <p:cNvSpPr txBox="1"/>
          <p:nvPr/>
        </p:nvSpPr>
        <p:spPr>
          <a:xfrm>
            <a:off x="3532790" y="39159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2.2p4</a:t>
            </a:r>
            <a:endParaRPr lang="zh-CN" altLang="en-US" dirty="0"/>
          </a:p>
        </p:txBody>
      </p:sp>
      <p:sp>
        <p:nvSpPr>
          <p:cNvPr id="32" name="文本框 31">
            <a:hlinkClick r:id="rId32"/>
          </p:cNvPr>
          <p:cNvSpPr txBox="1"/>
          <p:nvPr/>
        </p:nvSpPr>
        <p:spPr>
          <a:xfrm>
            <a:off x="3532790" y="44577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2.2p5</a:t>
            </a:r>
            <a:endParaRPr lang="zh-CN" altLang="en-US" dirty="0"/>
          </a:p>
        </p:txBody>
      </p:sp>
      <p:sp>
        <p:nvSpPr>
          <p:cNvPr id="34" name="文本框 33">
            <a:hlinkClick r:id="rId33"/>
          </p:cNvPr>
          <p:cNvSpPr txBox="1"/>
          <p:nvPr/>
        </p:nvSpPr>
        <p:spPr>
          <a:xfrm>
            <a:off x="4709547" y="2295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2.2p6</a:t>
            </a:r>
            <a:endParaRPr lang="zh-CN" altLang="en-US" dirty="0"/>
          </a:p>
        </p:txBody>
      </p:sp>
      <p:sp>
        <p:nvSpPr>
          <p:cNvPr id="35" name="文本框 34">
            <a:hlinkClick r:id="rId34"/>
          </p:cNvPr>
          <p:cNvSpPr txBox="1"/>
          <p:nvPr/>
        </p:nvSpPr>
        <p:spPr>
          <a:xfrm>
            <a:off x="4709547" y="33822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2.2p8</a:t>
            </a:r>
            <a:endParaRPr lang="zh-CN" altLang="en-US" dirty="0"/>
          </a:p>
        </p:txBody>
      </p:sp>
      <p:sp>
        <p:nvSpPr>
          <p:cNvPr id="36" name="文本框 35">
            <a:hlinkClick r:id="rId35"/>
          </p:cNvPr>
          <p:cNvSpPr txBox="1"/>
          <p:nvPr/>
        </p:nvSpPr>
        <p:spPr>
          <a:xfrm>
            <a:off x="4709547" y="28387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2.2p7</a:t>
            </a:r>
            <a:endParaRPr lang="zh-CN" altLang="en-US" dirty="0"/>
          </a:p>
        </p:txBody>
      </p:sp>
      <p:sp>
        <p:nvSpPr>
          <p:cNvPr id="38" name="文本框 37">
            <a:hlinkClick r:id="rId36"/>
          </p:cNvPr>
          <p:cNvSpPr txBox="1"/>
          <p:nvPr/>
        </p:nvSpPr>
        <p:spPr>
          <a:xfrm>
            <a:off x="4709547" y="3925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73495" y="15069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崩坏三第二部剧情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867304" y="150691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崩铁</a:t>
            </a:r>
            <a:r>
              <a:rPr lang="en-US" altLang="zh-CN" dirty="0"/>
              <a:t>2.2</a:t>
            </a:r>
            <a:r>
              <a:rPr lang="zh-CN" altLang="en-US" dirty="0"/>
              <a:t>剧情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404845" y="5834399"/>
            <a:ext cx="584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温馨提示：为防止剧透，请想要自己打剧情的剧情党控制好自己的双手，你距离回家只剩一步之遥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1" name="文本框 10">
            <a:hlinkClick r:id="rId11"/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3" name="文本框 12">
            <a:hlinkClick r:id="rId12"/>
            <a:extLst>
              <a:ext uri="{FF2B5EF4-FFF2-40B4-BE49-F238E27FC236}">
                <a16:creationId xmlns:a16="http://schemas.microsoft.com/office/drawing/2014/main" id="{F872BD0C-8344-D283-D834-518A36119891}"/>
              </a:ext>
            </a:extLst>
          </p:cNvPr>
          <p:cNvSpPr txBox="1"/>
          <p:nvPr/>
        </p:nvSpPr>
        <p:spPr>
          <a:xfrm>
            <a:off x="7081819" y="4729354"/>
            <a:ext cx="1311903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  <p:sp>
        <p:nvSpPr>
          <p:cNvPr id="14" name="文本框 13">
            <a:hlinkClick r:id="rId17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890</Words>
  <Application>Microsoft Office PowerPoint</Application>
  <PresentationFormat>宽屏</PresentationFormat>
  <Paragraphs>361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397</cp:revision>
  <dcterms:created xsi:type="dcterms:W3CDTF">2024-03-01T10:25:00Z</dcterms:created>
  <dcterms:modified xsi:type="dcterms:W3CDTF">2024-05-18T03:20:53Z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