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0" autoAdjust="0"/>
    <p:restoredTop sz="85909" autoAdjust="0"/>
  </p:normalViewPr>
  <p:slideViewPr>
    <p:cSldViewPr snapToGrid="0">
      <p:cViewPr>
        <p:scale>
          <a:sx n="37" d="100"/>
          <a:sy n="37" d="100"/>
        </p:scale>
        <p:origin x="-6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power%20point/rc1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fficeweb365.101eduyun.com/?ssl=0&amp;furl=http://111.6.42.4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741</Words>
  <Application>Microsoft Office PowerPoint</Application>
  <PresentationFormat>宽屏</PresentationFormat>
  <Paragraphs>308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363</cp:revision>
  <dcterms:created xsi:type="dcterms:W3CDTF">2024-03-01T10:25:00Z</dcterms:created>
  <dcterms:modified xsi:type="dcterms:W3CDTF">2024-05-08T13:36:32Z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