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60" r:id="rId2"/>
    <p:sldId id="268" r:id="rId3"/>
    <p:sldId id="278" r:id="rId4"/>
    <p:sldId id="259" r:id="rId5"/>
    <p:sldId id="263" r:id="rId6"/>
    <p:sldId id="282" r:id="rId7"/>
    <p:sldId id="256" r:id="rId8"/>
    <p:sldId id="269" r:id="rId9"/>
    <p:sldId id="276" r:id="rId10"/>
    <p:sldId id="284" r:id="rId11"/>
    <p:sldId id="272" r:id="rId12"/>
    <p:sldId id="273" r:id="rId13"/>
    <p:sldId id="274" r:id="rId14"/>
    <p:sldId id="258" r:id="rId15"/>
    <p:sldId id="271" r:id="rId16"/>
    <p:sldId id="280" r:id="rId17"/>
    <p:sldId id="277" r:id="rId18"/>
    <p:sldId id="283" r:id="rId19"/>
    <p:sldId id="275" r:id="rId20"/>
    <p:sldId id="281" r:id="rId21"/>
    <p:sldId id="262" r:id="rId22"/>
    <p:sldId id="257" r:id="rId23"/>
    <p:sldId id="279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6636EF6-7B52-4F96-A18E-18617AFE7FDA}">
          <p14:sldIdLst>
            <p14:sldId id="260"/>
            <p14:sldId id="268"/>
            <p14:sldId id="278"/>
            <p14:sldId id="259"/>
            <p14:sldId id="263"/>
            <p14:sldId id="282"/>
            <p14:sldId id="256"/>
          </p14:sldIdLst>
        </p14:section>
        <p14:section name="无标题节" id="{1F833B71-EBBE-4F0B-9143-D985F67E5EF6}">
          <p14:sldIdLst>
            <p14:sldId id="269"/>
            <p14:sldId id="276"/>
            <p14:sldId id="284"/>
            <p14:sldId id="272"/>
            <p14:sldId id="273"/>
            <p14:sldId id="274"/>
            <p14:sldId id="258"/>
            <p14:sldId id="271"/>
            <p14:sldId id="280"/>
            <p14:sldId id="277"/>
            <p14:sldId id="283"/>
            <p14:sldId id="275"/>
            <p14:sldId id="281"/>
            <p14:sldId id="262"/>
            <p14:sldId id="25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1977" autoAdjust="0"/>
  </p:normalViewPr>
  <p:slideViewPr>
    <p:cSldViewPr snapToGrid="0">
      <p:cViewPr varScale="1">
        <p:scale>
          <a:sx n="42" d="100"/>
          <a:sy n="42" d="100"/>
        </p:scale>
        <p:origin x="84" y="42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2024/5/17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2024/5/17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2024/5/17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2024/5/17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2024/5/17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web365.101eduyun.com/?ssl=1&amp;furl=https://bukehi.github.io/BukehiWeb/fiction/ch.docx?" TargetMode="External"/><Relationship Id="rId2" Type="http://schemas.openxmlformats.org/officeDocument/2006/relationships/hyperlink" Target="https://officeweb365.101eduyun.com/?ssl=1&amp;furl=https://bukehi.github.io/BukehiWeb/fiction/&#19996;&#20140;&#22768;&#22763;.docx?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fficeweb365.101eduyun.com/?ssl=1&amp;furl=https://bukehi.github.io/BukehiWeb/fiction/mo.docx?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1.docx?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2.docx?" TargetMode="Externa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0&amp;furl=http://111.6.42.4:27092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0&amp;furl=http://111.6.42.4:27092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0&amp;furl=http://111.6.42.4:27092/power%20point/video4.pptx?" TargetMode="External"/><Relationship Id="rId18" Type="http://schemas.openxmlformats.org/officeDocument/2006/relationships/hyperlink" Target="https://officeweb365.101eduyun.com/?ssl=0&amp;furl=http://111.6.42.4:27092/power%20point/&#31532;&#19968;&#31456;%20(4).pptx?" TargetMode="External"/><Relationship Id="rId26" Type="http://schemas.openxmlformats.org/officeDocument/2006/relationships/hyperlink" Target="https://officeweb365.101eduyun.com/?ssl=0&amp;furl=http://111.6.42.4:27092/power%20point/&#30382;&#30382;101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Relationship Id="rId21" Type="http://schemas.openxmlformats.org/officeDocument/2006/relationships/hyperlink" Target="https://officeweb365.101eduyun.com/?ssl=0&amp;furl=http://111.6.42.4:27092/power%20point/&#31532;&#19968;&#31456;%20(7).pptx?" TargetMode="External"/><Relationship Id="rId34" Type="http://schemas.openxmlformats.org/officeDocument/2006/relationships/hyperlink" Target="https://officeweb365.101eduyun.com/?ssl=0&amp;furl=http://111.6.42.4:27092/power%20point/2.2p8.pptx?" TargetMode="External"/><Relationship Id="rId7" Type="http://schemas.openxmlformats.org/officeDocument/2006/relationships/hyperlink" Target="https://officeweb365.101eduyun.com/?ssl=0&amp;furl=http://111.6.42.4:27092/power%20point/&#30382;&#30382;9.pptx?" TargetMode="External"/><Relationship Id="rId12" Type="http://schemas.openxmlformats.org/officeDocument/2006/relationships/hyperlink" Target="https://officeweb365.101eduyun.com/?ssl=0&amp;furl=http://111.6.42.4:27092/power%20point/video3.pptx?" TargetMode="External"/><Relationship Id="rId17" Type="http://schemas.openxmlformats.org/officeDocument/2006/relationships/hyperlink" Target="https://officeweb365.101eduyun.com/?ssl=0&amp;furl=http://111.6.42.4:27092/power%20point/&#31532;&#19968;&#31456;%20(3).pptx?" TargetMode="External"/><Relationship Id="rId25" Type="http://schemas.openxmlformats.org/officeDocument/2006/relationships/hyperlink" Target="https://officeweb365.101eduyun.com/?ssl=0&amp;furl=http://111.6.42.4:27092/power%20point/&#31532;&#20108;&#31456;%20(3).pptx?" TargetMode="External"/><Relationship Id="rId33" Type="http://schemas.openxmlformats.org/officeDocument/2006/relationships/hyperlink" Target="https://officeweb365.101eduyun.com/?ssl=0&amp;furl=http://111.6.42.4:27092/power%20point/2.2p6.pptx?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officeweb365.101eduyun.com/?ssl=0&amp;furl=http://111.6.42.4:27092/power%20point/&#31532;&#19968;&#31456;%20(2).pptx?" TargetMode="External"/><Relationship Id="rId20" Type="http://schemas.openxmlformats.org/officeDocument/2006/relationships/hyperlink" Target="https://officeweb365.101eduyun.com/?ssl=0&amp;furl=http://111.6.42.4:27092/power%20point/&#31532;&#19968;&#31456;%20(6).pptx?" TargetMode="External"/><Relationship Id="rId29" Type="http://schemas.openxmlformats.org/officeDocument/2006/relationships/hyperlink" Target="https://officeweb365.101eduyun.com/?ssl=0&amp;furl=http://111.6.42.4:27092/power%20point/2.2p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sr2.pptx?" TargetMode="External"/><Relationship Id="rId11" Type="http://schemas.openxmlformats.org/officeDocument/2006/relationships/hyperlink" Target="https://officeweb365.101eduyun.com/?ssl=0&amp;furl=http://111.6.42.4:27092/power%20point/video2.pptx?" TargetMode="External"/><Relationship Id="rId24" Type="http://schemas.openxmlformats.org/officeDocument/2006/relationships/hyperlink" Target="https://officeweb365.101eduyun.com/?ssl=0&amp;furl=http://111.6.42.4:27092/power%20point/&#31532;&#20108;&#31456;%20(4).pptx?" TargetMode="External"/><Relationship Id="rId32" Type="http://schemas.openxmlformats.org/officeDocument/2006/relationships/hyperlink" Target="https://officeweb365.101eduyun.com/?ssl=0&amp;furl=http://111.6.42.4:27092/power%20point/2.2p5.pptx?" TargetMode="External"/><Relationship Id="rId5" Type="http://schemas.openxmlformats.org/officeDocument/2006/relationships/hyperlink" Target="https://officeweb365.101eduyun.com/?ssl=0&amp;furl=http://111.6.42.4:27092/power%20point/sr1.pptx?" TargetMode="External"/><Relationship Id="rId15" Type="http://schemas.openxmlformats.org/officeDocument/2006/relationships/hyperlink" Target="https://officeweb365.101eduyun.com/?ssl=0&amp;furl=http://111.6.42.4:27092/power%20point/&#31532;&#19968;&#31456;%20(1).pptx?" TargetMode="External"/><Relationship Id="rId23" Type="http://schemas.openxmlformats.org/officeDocument/2006/relationships/hyperlink" Target="https://officeweb365.101eduyun.com/?ssl=0&amp;furl=http://111.6.42.4:27092/power%20point/&#31532;&#20108;&#31456;%20(1).pptx?" TargetMode="External"/><Relationship Id="rId28" Type="http://schemas.openxmlformats.org/officeDocument/2006/relationships/hyperlink" Target="https://officeweb365.101eduyun.com/?ssl=0&amp;furl=http://111.6.42.4:27092/power%20point/2.2p1.pptx?" TargetMode="External"/><Relationship Id="rId36" Type="http://schemas.openxmlformats.org/officeDocument/2006/relationships/hyperlink" Target="https://officeweb365.101eduyun.com/?ssl=0&amp;furl=http://111.6.42.4:27092/power%20point/2.2p9.pptx?" TargetMode="External"/><Relationship Id="rId10" Type="http://schemas.openxmlformats.org/officeDocument/2006/relationships/hyperlink" Target="https://officeweb365.101eduyun.com/?ssl=0&amp;furl=http://111.6.42.4:27092/power%20point/sr4.pptx?" TargetMode="External"/><Relationship Id="rId19" Type="http://schemas.openxmlformats.org/officeDocument/2006/relationships/hyperlink" Target="https://officeweb365.101eduyun.com/?ssl=0&amp;furl=http://111.6.42.4:27092/power%20point/&#31532;&#19968;&#31456;%20(5).pptx?" TargetMode="External"/><Relationship Id="rId31" Type="http://schemas.openxmlformats.org/officeDocument/2006/relationships/hyperlink" Target="https://officeweb365.101eduyun.com/?ssl=0&amp;furl=http://111.6.42.4:27092/power%20point/2.2p4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0&amp;furl=http://111.6.42.4:27092/power%20point/sr3.pptx?" TargetMode="External"/><Relationship Id="rId14" Type="http://schemas.openxmlformats.org/officeDocument/2006/relationships/hyperlink" Target="https://officeweb365.101eduyun.com/?ssl=0&amp;furl=http://111.6.42.4:27092/power%20point/1.pptx?" TargetMode="External"/><Relationship Id="rId22" Type="http://schemas.openxmlformats.org/officeDocument/2006/relationships/hyperlink" Target="https://officeweb365.101eduyun.com/?ssl=0&amp;furl=http://111.6.42.4:27092/power%20point/&#31532;&#20108;&#31456;%20(2).pptx?" TargetMode="External"/><Relationship Id="rId27" Type="http://schemas.openxmlformats.org/officeDocument/2006/relationships/hyperlink" Target="https://officeweb365.101eduyun.com/?ssl=0&amp;furl=http://111.6.42.4:27092/power%20point/&#30382;&#30382;102.pptx?" TargetMode="External"/><Relationship Id="rId30" Type="http://schemas.openxmlformats.org/officeDocument/2006/relationships/hyperlink" Target="https://officeweb365.101eduyun.com/?ssl=0&amp;furl=http://111.6.42.4:27092/power%20point/2.2p3.pptx?" TargetMode="External"/><Relationship Id="rId35" Type="http://schemas.openxmlformats.org/officeDocument/2006/relationships/hyperlink" Target="https://officeweb365.101eduyun.com/?ssl=0&amp;furl=http://111.6.42.4:27092/power%20point/2.2p7.pptx?" TargetMode="External"/><Relationship Id="rId8" Type="http://schemas.openxmlformats.org/officeDocument/2006/relationships/hyperlink" Target="https://officeweb365.101eduyun.com/?ssl=0&amp;furl=http://111.6.42.4:27092/power%20point/video1.pptx?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s://officeweb365.101eduyun.com/?ssl=1&amp;furl=https://bukehi.github.io/BukehiWeb/livefile/4.17.pptx?" TargetMode="External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4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hyperlink" Target="https://officeweb365.101eduyun.com/?ssl=1&amp;furl=https://bukehi.github.io/BukehiWeb/livefile/abc.pptx?" TargetMode="External"/><Relationship Id="rId4" Type="http://schemas.openxmlformats.org/officeDocument/2006/relationships/slide" Target="slide14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21" Type="http://schemas.openxmlformats.org/officeDocument/2006/relationships/hyperlink" Target="https://officeweb365.101eduyun.com/?ssl=1&amp;furl=https://bukehi.github.io/BukehiWeb/livefile/88.pdf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0&amp;furl=http://111.6.42.4:27092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2" Type="http://schemas.openxmlformats.org/officeDocument/2006/relationships/hyperlink" Target="https://officeweb365.101eduyun.com/?ssl=0&amp;furl=http://111.6.42.4:27092/pdf/&#29579;&#21518;&#38596;&#25276;&#39064;&#21367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pdf/&#21270;&#23398;.pdf?" TargetMode="External"/><Relationship Id="rId3" Type="http://schemas.openxmlformats.org/officeDocument/2006/relationships/hyperlink" Target="https://officeweb365.101eduyun.com/?ssl=0&amp;furl=http://111.6.42.4:27092/pdf/pdf2.pdf?" TargetMode="External"/><Relationship Id="rId7" Type="http://schemas.openxmlformats.org/officeDocument/2006/relationships/hyperlink" Target="https://officeweb365.101eduyun.com/?ssl=0&amp;furl=http://111.6.42.4:27092/pdf/django.pdf?" TargetMode="External"/><Relationship Id="rId2" Type="http://schemas.openxmlformats.org/officeDocument/2006/relationships/hyperlink" Target="https://officeweb365.101eduyun.com/?ssl=0&amp;furl=http://111.6.42.4:27092/pdf/pdf1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df/django-readthedocs-io-en-5.0.x.pdf?" TargetMode="External"/><Relationship Id="rId11" Type="http://schemas.openxmlformats.org/officeDocument/2006/relationships/hyperlink" Target="https://officeweb365.101eduyun.com/?ssl=0&amp;furl=http://111.6.42.4:27092/pdf/pdf7.pdf?" TargetMode="External"/><Relationship Id="rId5" Type="http://schemas.openxmlformats.org/officeDocument/2006/relationships/hyperlink" Target="https://officeweb365.101eduyun.com/?ssl=0&amp;furl=http://111.6.42.4:27092/pdf/pdf4.pdf?" TargetMode="External"/><Relationship Id="rId10" Type="http://schemas.openxmlformats.org/officeDocument/2006/relationships/hyperlink" Target="https://officeweb365.101eduyun.com/?ssl=0&amp;furl=http://111.6.42.4:27092/pdf/pdf6.pdf?" TargetMode="External"/><Relationship Id="rId4" Type="http://schemas.openxmlformats.org/officeDocument/2006/relationships/hyperlink" Target="https://officeweb365.101eduyun.com/?ssl=0&amp;furl=http://111.6.42.4:27092/pdf/pdf3.pdf?" TargetMode="External"/><Relationship Id="rId9" Type="http://schemas.openxmlformats.org/officeDocument/2006/relationships/hyperlink" Target="https://officeweb365.101eduyun.com/?ssl=0&amp;furl=http://111.6.42.4:27092/pdf/pdf5.pdf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&#19975;&#30456;&#20043;&#29579;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&#35268;&#21017;&#24618;&#35848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2" Type="http://schemas.openxmlformats.org/officeDocument/2006/relationships/hyperlink" Target="https://officeweb365.101eduyun.com/?ssl=1&amp;furl=https://bukehi.github.io/BukehiWeb/fiction/&#37325;&#21551;.docx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13" Type="http://schemas.openxmlformats.org/officeDocument/2006/relationships/hyperlink" Target="https://officeweb365.101eduyun.com/?ssl=0&amp;furl=http://111.6.42.4:27092/pdf/qu.pdf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12" Type="http://schemas.openxmlformats.org/officeDocument/2006/relationships/hyperlink" Target="https://officeweb365.101eduyun.com/?ssl=0&amp;furl=http://111.6.42.4:27092/pdf/zt.docx?" TargetMode="External"/><Relationship Id="rId17" Type="http://schemas.openxmlformats.org/officeDocument/2006/relationships/hyperlink" Target="https://officeweb365.101eduyun.com/?ssl=1&amp;furl=https://bukehi.github.io/BukehiWeb/fiction/dldl42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6" Type="http://schemas.openxmlformats.org/officeDocument/2006/relationships/hyperlink" Target="https://officeweb365.101eduyun.com/?ssl=1&amp;furl=https://bukehi.github.io/BukehiWeb/fiction/dldl4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11" Type="http://schemas.openxmlformats.org/officeDocument/2006/relationships/hyperlink" Target="https://officeweb365.101eduyun.com/?ssl=0&amp;furl=http://111.6.42.4:27092/pdf/kj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5" Type="http://schemas.openxmlformats.org/officeDocument/2006/relationships/hyperlink" Target="https://officeweb365.101eduyun.com/?ssl=1&amp;furl=https://bukehi.github.io/BukehiWeb/fiction/&#31070;&#21360;&#29579;&#24231;II&#30355;&#26376;&#24403;&#3135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Relationship Id="rId14" Type="http://schemas.openxmlformats.org/officeDocument/2006/relationships/hyperlink" Target="https://officeweb365.101eduyun.com/?ssl=0&amp;furl=http://111.6.42.4:27092/pdf/dn.docx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东京声士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  <a:extLst>
              <a:ext uri="{FF2B5EF4-FFF2-40B4-BE49-F238E27FC236}">
                <a16:creationId xmlns:a16="http://schemas.microsoft.com/office/drawing/2014/main" id="{4394A824-E394-8AFB-2652-006E6A2567E8}"/>
              </a:ext>
            </a:extLst>
          </p:cNvPr>
          <p:cNvSpPr txBox="1"/>
          <p:nvPr/>
        </p:nvSpPr>
        <p:spPr>
          <a:xfrm>
            <a:off x="1278255" y="1931969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en-US" altLang="zh-CN" dirty="0" err="1"/>
              <a:t>ch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  <a:extLst>
              <a:ext uri="{FF2B5EF4-FFF2-40B4-BE49-F238E27FC236}">
                <a16:creationId xmlns:a16="http://schemas.microsoft.com/office/drawing/2014/main" id="{11929F3D-7868-DE74-50B5-E333CE2FEBAB}"/>
              </a:ext>
            </a:extLst>
          </p:cNvPr>
          <p:cNvSpPr txBox="1"/>
          <p:nvPr/>
        </p:nvSpPr>
        <p:spPr>
          <a:xfrm>
            <a:off x="1278255" y="2463824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en-US" altLang="zh-CN" dirty="0" err="1"/>
              <a:t>mo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7822949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1887726" y="156094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  <p:pic>
        <p:nvPicPr>
          <p:cNvPr id="3" name="图片 2">
            <a:hlinkClick r:id="rId5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5464800" y="156094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5205B9C-0DC1-C2E3-6319-06179261CD94}"/>
              </a:ext>
            </a:extLst>
          </p:cNvPr>
          <p:cNvSpPr/>
          <p:nvPr/>
        </p:nvSpPr>
        <p:spPr>
          <a:xfrm>
            <a:off x="6554230" y="1195650"/>
            <a:ext cx="2697739" cy="437091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64A5EC6-F223-7A58-0A14-FCFB4FC46CDC}"/>
              </a:ext>
            </a:extLst>
          </p:cNvPr>
          <p:cNvSpPr/>
          <p:nvPr/>
        </p:nvSpPr>
        <p:spPr>
          <a:xfrm>
            <a:off x="3232733" y="1224724"/>
            <a:ext cx="2697739" cy="437091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4485077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视频（</a:t>
            </a:r>
            <a:r>
              <a:rPr lang="zh-CN" altLang="en-US" dirty="0">
                <a:solidFill>
                  <a:srgbClr val="FF0000"/>
                </a:solidFill>
              </a:rPr>
              <a:t>本地服务器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hlinkClick r:id="rId3"/>
          </p:cNvPr>
          <p:cNvSpPr txBox="1"/>
          <p:nvPr/>
        </p:nvSpPr>
        <p:spPr>
          <a:xfrm>
            <a:off x="1312564" y="1417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hlinkClick r:id="rId4"/>
          </p:cNvPr>
          <p:cNvSpPr txBox="1"/>
          <p:nvPr/>
        </p:nvSpPr>
        <p:spPr>
          <a:xfrm>
            <a:off x="1312564" y="219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46757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sr1</a:t>
            </a:r>
            <a:endParaRPr lang="zh-CN" altLang="en-US" dirty="0"/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497295" y="19683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sr2</a:t>
            </a:r>
            <a:endParaRPr lang="zh-CN" altLang="en-US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437013" y="3646775"/>
            <a:ext cx="77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0167912" y="154559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video1</a:t>
            </a:r>
            <a:endParaRPr lang="zh-CN" altLang="en-US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1497295" y="255855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sr3</a:t>
            </a:r>
            <a:endParaRPr lang="zh-CN" altLang="en-US" dirty="0"/>
          </a:p>
        </p:txBody>
      </p:sp>
      <p:sp>
        <p:nvSpPr>
          <p:cNvPr id="9" name="文本框 8">
            <a:hlinkClick r:id="rId10"/>
          </p:cNvPr>
          <p:cNvSpPr txBox="1"/>
          <p:nvPr/>
        </p:nvSpPr>
        <p:spPr>
          <a:xfrm>
            <a:off x="1497295" y="308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sr4</a:t>
            </a:r>
            <a:endParaRPr lang="zh-CN" altLang="en-US" dirty="0"/>
          </a:p>
        </p:txBody>
      </p:sp>
      <p:sp>
        <p:nvSpPr>
          <p:cNvPr id="10" name="文本框 9">
            <a:hlinkClick r:id="rId11"/>
            <a:extLst>
              <a:ext uri="{FF2B5EF4-FFF2-40B4-BE49-F238E27FC236}">
                <a16:creationId xmlns:a16="http://schemas.microsoft.com/office/drawing/2014/main" id="{86E2FE45-9A50-0D2E-99A9-F262E7DDD9C0}"/>
              </a:ext>
            </a:extLst>
          </p:cNvPr>
          <p:cNvSpPr txBox="1"/>
          <p:nvPr/>
        </p:nvSpPr>
        <p:spPr>
          <a:xfrm>
            <a:off x="10167912" y="197789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video2</a:t>
            </a:r>
            <a:endParaRPr lang="zh-CN" altLang="en-US" dirty="0"/>
          </a:p>
        </p:txBody>
      </p:sp>
      <p:sp>
        <p:nvSpPr>
          <p:cNvPr id="11" name="文本框 10">
            <a:hlinkClick r:id="rId12"/>
            <a:extLst>
              <a:ext uri="{FF2B5EF4-FFF2-40B4-BE49-F238E27FC236}">
                <a16:creationId xmlns:a16="http://schemas.microsoft.com/office/drawing/2014/main" id="{3833F20D-3CA5-96E8-D873-314B7BF6F634}"/>
              </a:ext>
            </a:extLst>
          </p:cNvPr>
          <p:cNvSpPr txBox="1"/>
          <p:nvPr/>
        </p:nvSpPr>
        <p:spPr>
          <a:xfrm>
            <a:off x="10167912" y="248122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video3</a:t>
            </a:r>
            <a:endParaRPr lang="zh-CN" altLang="en-US" dirty="0"/>
          </a:p>
        </p:txBody>
      </p:sp>
      <p:sp>
        <p:nvSpPr>
          <p:cNvPr id="12" name="文本框 11">
            <a:hlinkClick r:id="rId13"/>
            <a:extLst>
              <a:ext uri="{FF2B5EF4-FFF2-40B4-BE49-F238E27FC236}">
                <a16:creationId xmlns:a16="http://schemas.microsoft.com/office/drawing/2014/main" id="{40CFC9F7-79D2-B43C-AE18-9CED0F3CAE64}"/>
              </a:ext>
            </a:extLst>
          </p:cNvPr>
          <p:cNvSpPr txBox="1"/>
          <p:nvPr/>
        </p:nvSpPr>
        <p:spPr>
          <a:xfrm>
            <a:off x="10167911" y="297047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video4</a:t>
            </a:r>
            <a:endParaRPr lang="zh-CN" altLang="en-US" dirty="0"/>
          </a:p>
        </p:txBody>
      </p:sp>
      <p:sp>
        <p:nvSpPr>
          <p:cNvPr id="13" name="文本框 12">
            <a:hlinkClick r:id="rId14"/>
            <a:extLst>
              <a:ext uri="{FF2B5EF4-FFF2-40B4-BE49-F238E27FC236}">
                <a16:creationId xmlns:a16="http://schemas.microsoft.com/office/drawing/2014/main" id="{D1841573-CFF3-2675-FA41-10EDA01596FB}"/>
              </a:ext>
            </a:extLst>
          </p:cNvPr>
          <p:cNvSpPr txBox="1"/>
          <p:nvPr/>
        </p:nvSpPr>
        <p:spPr>
          <a:xfrm>
            <a:off x="1538685" y="43080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4" name="文本框 13">
            <a:hlinkClick r:id="rId15"/>
            <a:extLst>
              <a:ext uri="{FF2B5EF4-FFF2-40B4-BE49-F238E27FC236}">
                <a16:creationId xmlns:a16="http://schemas.microsoft.com/office/drawing/2014/main" id="{71A51B4C-C33D-DDD9-D893-A4A8CC828380}"/>
              </a:ext>
            </a:extLst>
          </p:cNvPr>
          <p:cNvSpPr txBox="1"/>
          <p:nvPr/>
        </p:nvSpPr>
        <p:spPr>
          <a:xfrm>
            <a:off x="6897697" y="203164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hlinkClick r:id="rId16"/>
            <a:extLst>
              <a:ext uri="{FF2B5EF4-FFF2-40B4-BE49-F238E27FC236}">
                <a16:creationId xmlns:a16="http://schemas.microsoft.com/office/drawing/2014/main" id="{B8C43555-6182-22E2-FBE6-DCF4EC490E56}"/>
              </a:ext>
            </a:extLst>
          </p:cNvPr>
          <p:cNvSpPr txBox="1"/>
          <p:nvPr/>
        </p:nvSpPr>
        <p:spPr>
          <a:xfrm>
            <a:off x="6897697" y="259339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>
            <a:hlinkClick r:id="rId17"/>
            <a:extLst>
              <a:ext uri="{FF2B5EF4-FFF2-40B4-BE49-F238E27FC236}">
                <a16:creationId xmlns:a16="http://schemas.microsoft.com/office/drawing/2014/main" id="{A1B071B5-151F-8C65-27AA-C12C84D025CB}"/>
              </a:ext>
            </a:extLst>
          </p:cNvPr>
          <p:cNvSpPr txBox="1"/>
          <p:nvPr/>
        </p:nvSpPr>
        <p:spPr>
          <a:xfrm>
            <a:off x="6897697" y="315514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hlinkClick r:id="rId18"/>
            <a:extLst>
              <a:ext uri="{FF2B5EF4-FFF2-40B4-BE49-F238E27FC236}">
                <a16:creationId xmlns:a16="http://schemas.microsoft.com/office/drawing/2014/main" id="{E8172D85-CA62-E923-4947-8B4C4A7C948D}"/>
              </a:ext>
            </a:extLst>
          </p:cNvPr>
          <p:cNvSpPr txBox="1"/>
          <p:nvPr/>
        </p:nvSpPr>
        <p:spPr>
          <a:xfrm>
            <a:off x="6897697" y="371689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>
            <a:hlinkClick r:id="rId19"/>
            <a:extLst>
              <a:ext uri="{FF2B5EF4-FFF2-40B4-BE49-F238E27FC236}">
                <a16:creationId xmlns:a16="http://schemas.microsoft.com/office/drawing/2014/main" id="{75517980-8CC9-6887-DAB9-F465F82A5E78}"/>
              </a:ext>
            </a:extLst>
          </p:cNvPr>
          <p:cNvSpPr txBox="1"/>
          <p:nvPr/>
        </p:nvSpPr>
        <p:spPr>
          <a:xfrm>
            <a:off x="6897697" y="42786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文本框 18">
            <a:hlinkClick r:id="rId20"/>
            <a:extLst>
              <a:ext uri="{FF2B5EF4-FFF2-40B4-BE49-F238E27FC236}">
                <a16:creationId xmlns:a16="http://schemas.microsoft.com/office/drawing/2014/main" id="{2E650DD8-41B2-5410-FE64-ABC4726F65AE}"/>
              </a:ext>
            </a:extLst>
          </p:cNvPr>
          <p:cNvSpPr txBox="1"/>
          <p:nvPr/>
        </p:nvSpPr>
        <p:spPr>
          <a:xfrm>
            <a:off x="6897697" y="48403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文本框 19">
            <a:hlinkClick r:id="rId21"/>
            <a:extLst>
              <a:ext uri="{FF2B5EF4-FFF2-40B4-BE49-F238E27FC236}">
                <a16:creationId xmlns:a16="http://schemas.microsoft.com/office/drawing/2014/main" id="{0D1D8006-954F-FCA5-1D1F-42259A7D7867}"/>
              </a:ext>
            </a:extLst>
          </p:cNvPr>
          <p:cNvSpPr txBox="1"/>
          <p:nvPr/>
        </p:nvSpPr>
        <p:spPr>
          <a:xfrm>
            <a:off x="8074454" y="203642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文本框 20">
            <a:hlinkClick r:id="rId22"/>
            <a:extLst>
              <a:ext uri="{FF2B5EF4-FFF2-40B4-BE49-F238E27FC236}">
                <a16:creationId xmlns:a16="http://schemas.microsoft.com/office/drawing/2014/main" id="{91AFE53D-35CA-E466-7547-D84F8823F5ED}"/>
              </a:ext>
            </a:extLst>
          </p:cNvPr>
          <p:cNvSpPr txBox="1"/>
          <p:nvPr/>
        </p:nvSpPr>
        <p:spPr>
          <a:xfrm>
            <a:off x="8074454" y="314384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hlinkClick r:id="rId23"/>
            <a:extLst>
              <a:ext uri="{FF2B5EF4-FFF2-40B4-BE49-F238E27FC236}">
                <a16:creationId xmlns:a16="http://schemas.microsoft.com/office/drawing/2014/main" id="{4293AD19-DF12-5614-2DD8-CCB6858F8D47}"/>
              </a:ext>
            </a:extLst>
          </p:cNvPr>
          <p:cNvSpPr txBox="1"/>
          <p:nvPr/>
        </p:nvSpPr>
        <p:spPr>
          <a:xfrm>
            <a:off x="8074454" y="259013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>
            <a:hlinkClick r:id="rId24"/>
            <a:extLst>
              <a:ext uri="{FF2B5EF4-FFF2-40B4-BE49-F238E27FC236}">
                <a16:creationId xmlns:a16="http://schemas.microsoft.com/office/drawing/2014/main" id="{FF248CFD-37EC-71A8-6897-F35DA6A7C49D}"/>
              </a:ext>
            </a:extLst>
          </p:cNvPr>
          <p:cNvSpPr txBox="1"/>
          <p:nvPr/>
        </p:nvSpPr>
        <p:spPr>
          <a:xfrm>
            <a:off x="8074454" y="425127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hlinkClick r:id="rId25"/>
            <a:extLst>
              <a:ext uri="{FF2B5EF4-FFF2-40B4-BE49-F238E27FC236}">
                <a16:creationId xmlns:a16="http://schemas.microsoft.com/office/drawing/2014/main" id="{8EF6CB81-FF27-9B3F-13F3-663C8CD371FC}"/>
              </a:ext>
            </a:extLst>
          </p:cNvPr>
          <p:cNvSpPr txBox="1"/>
          <p:nvPr/>
        </p:nvSpPr>
        <p:spPr>
          <a:xfrm>
            <a:off x="8074454" y="369756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文本框 24">
            <a:hlinkClick r:id="rId26"/>
            <a:extLst>
              <a:ext uri="{FF2B5EF4-FFF2-40B4-BE49-F238E27FC236}">
                <a16:creationId xmlns:a16="http://schemas.microsoft.com/office/drawing/2014/main" id="{09AAE697-2E17-8041-A2B4-32C1AA1ACAC5}"/>
              </a:ext>
            </a:extLst>
          </p:cNvPr>
          <p:cNvSpPr txBox="1"/>
          <p:nvPr/>
        </p:nvSpPr>
        <p:spPr>
          <a:xfrm>
            <a:off x="1467571" y="4967722"/>
            <a:ext cx="123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26" name="文本框 25">
            <a:hlinkClick r:id="rId27"/>
            <a:extLst>
              <a:ext uri="{FF2B5EF4-FFF2-40B4-BE49-F238E27FC236}">
                <a16:creationId xmlns:a16="http://schemas.microsoft.com/office/drawing/2014/main" id="{55082F1E-96D6-FC6A-6A2B-084426787E99}"/>
              </a:ext>
            </a:extLst>
          </p:cNvPr>
          <p:cNvSpPr txBox="1"/>
          <p:nvPr/>
        </p:nvSpPr>
        <p:spPr>
          <a:xfrm>
            <a:off x="1467570" y="5604278"/>
            <a:ext cx="159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102</a:t>
            </a:r>
            <a:endParaRPr lang="zh-CN" altLang="en-US" dirty="0"/>
          </a:p>
        </p:txBody>
      </p:sp>
      <p:sp>
        <p:nvSpPr>
          <p:cNvPr id="28" name="文本框 27">
            <a:hlinkClick r:id="rId28"/>
            <a:extLst>
              <a:ext uri="{FF2B5EF4-FFF2-40B4-BE49-F238E27FC236}">
                <a16:creationId xmlns:a16="http://schemas.microsoft.com/office/drawing/2014/main" id="{3FF9F82A-C786-628D-C1C6-8CE772D8D15C}"/>
              </a:ext>
            </a:extLst>
          </p:cNvPr>
          <p:cNvSpPr txBox="1"/>
          <p:nvPr/>
        </p:nvSpPr>
        <p:spPr>
          <a:xfrm>
            <a:off x="3532790" y="22904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2.2p1</a:t>
            </a:r>
            <a:endParaRPr lang="zh-CN" altLang="en-US" dirty="0"/>
          </a:p>
        </p:txBody>
      </p:sp>
      <p:sp>
        <p:nvSpPr>
          <p:cNvPr id="29" name="文本框 28">
            <a:hlinkClick r:id="rId29"/>
            <a:extLst>
              <a:ext uri="{FF2B5EF4-FFF2-40B4-BE49-F238E27FC236}">
                <a16:creationId xmlns:a16="http://schemas.microsoft.com/office/drawing/2014/main" id="{D42EE47C-63A6-F038-EFD7-47CFB9627E06}"/>
              </a:ext>
            </a:extLst>
          </p:cNvPr>
          <p:cNvSpPr txBox="1"/>
          <p:nvPr/>
        </p:nvSpPr>
        <p:spPr>
          <a:xfrm>
            <a:off x="3532790" y="28322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2.2p2</a:t>
            </a:r>
            <a:endParaRPr lang="zh-CN" altLang="en-US" dirty="0"/>
          </a:p>
        </p:txBody>
      </p:sp>
      <p:sp>
        <p:nvSpPr>
          <p:cNvPr id="30" name="文本框 29">
            <a:hlinkClick r:id="rId30"/>
            <a:extLst>
              <a:ext uri="{FF2B5EF4-FFF2-40B4-BE49-F238E27FC236}">
                <a16:creationId xmlns:a16="http://schemas.microsoft.com/office/drawing/2014/main" id="{240330CC-A2D8-35DB-93E4-620A566FC260}"/>
              </a:ext>
            </a:extLst>
          </p:cNvPr>
          <p:cNvSpPr txBox="1"/>
          <p:nvPr/>
        </p:nvSpPr>
        <p:spPr>
          <a:xfrm>
            <a:off x="3532790" y="337408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2.2p3</a:t>
            </a:r>
            <a:endParaRPr lang="zh-CN" altLang="en-US" dirty="0"/>
          </a:p>
        </p:txBody>
      </p:sp>
      <p:sp>
        <p:nvSpPr>
          <p:cNvPr id="31" name="文本框 30">
            <a:hlinkClick r:id="rId31"/>
            <a:extLst>
              <a:ext uri="{FF2B5EF4-FFF2-40B4-BE49-F238E27FC236}">
                <a16:creationId xmlns:a16="http://schemas.microsoft.com/office/drawing/2014/main" id="{3C04E8EA-EDEA-0625-9275-590E986B6804}"/>
              </a:ext>
            </a:extLst>
          </p:cNvPr>
          <p:cNvSpPr txBox="1"/>
          <p:nvPr/>
        </p:nvSpPr>
        <p:spPr>
          <a:xfrm>
            <a:off x="3532790" y="39159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2.2p4</a:t>
            </a:r>
            <a:endParaRPr lang="zh-CN" altLang="en-US" dirty="0"/>
          </a:p>
        </p:txBody>
      </p:sp>
      <p:sp>
        <p:nvSpPr>
          <p:cNvPr id="32" name="文本框 31">
            <a:hlinkClick r:id="rId32"/>
            <a:extLst>
              <a:ext uri="{FF2B5EF4-FFF2-40B4-BE49-F238E27FC236}">
                <a16:creationId xmlns:a16="http://schemas.microsoft.com/office/drawing/2014/main" id="{34E43D21-B49E-100F-A398-CEB3B4E0EDDE}"/>
              </a:ext>
            </a:extLst>
          </p:cNvPr>
          <p:cNvSpPr txBox="1"/>
          <p:nvPr/>
        </p:nvSpPr>
        <p:spPr>
          <a:xfrm>
            <a:off x="3532790" y="44577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2.2p5</a:t>
            </a:r>
            <a:endParaRPr lang="zh-CN" altLang="en-US" dirty="0"/>
          </a:p>
        </p:txBody>
      </p:sp>
      <p:sp>
        <p:nvSpPr>
          <p:cNvPr id="34" name="文本框 33">
            <a:hlinkClick r:id="rId33"/>
            <a:extLst>
              <a:ext uri="{FF2B5EF4-FFF2-40B4-BE49-F238E27FC236}">
                <a16:creationId xmlns:a16="http://schemas.microsoft.com/office/drawing/2014/main" id="{E3DCF577-0BCB-32EE-48B8-F41FFD5ED1AA}"/>
              </a:ext>
            </a:extLst>
          </p:cNvPr>
          <p:cNvSpPr txBox="1"/>
          <p:nvPr/>
        </p:nvSpPr>
        <p:spPr>
          <a:xfrm>
            <a:off x="4709547" y="22952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2.2p6</a:t>
            </a:r>
            <a:endParaRPr lang="zh-CN" altLang="en-US" dirty="0"/>
          </a:p>
        </p:txBody>
      </p:sp>
      <p:sp>
        <p:nvSpPr>
          <p:cNvPr id="35" name="文本框 34">
            <a:hlinkClick r:id="rId34"/>
            <a:extLst>
              <a:ext uri="{FF2B5EF4-FFF2-40B4-BE49-F238E27FC236}">
                <a16:creationId xmlns:a16="http://schemas.microsoft.com/office/drawing/2014/main" id="{A7F7410C-A3E9-84A2-7A73-2C4A98B076A3}"/>
              </a:ext>
            </a:extLst>
          </p:cNvPr>
          <p:cNvSpPr txBox="1"/>
          <p:nvPr/>
        </p:nvSpPr>
        <p:spPr>
          <a:xfrm>
            <a:off x="4709547" y="33822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2.2p8</a:t>
            </a:r>
            <a:endParaRPr lang="zh-CN" altLang="en-US" dirty="0"/>
          </a:p>
        </p:txBody>
      </p:sp>
      <p:sp>
        <p:nvSpPr>
          <p:cNvPr id="36" name="文本框 35">
            <a:hlinkClick r:id="rId35"/>
            <a:extLst>
              <a:ext uri="{FF2B5EF4-FFF2-40B4-BE49-F238E27FC236}">
                <a16:creationId xmlns:a16="http://schemas.microsoft.com/office/drawing/2014/main" id="{901D8CB2-A9C6-D6E1-CB79-565E2C698B45}"/>
              </a:ext>
            </a:extLst>
          </p:cNvPr>
          <p:cNvSpPr txBox="1"/>
          <p:nvPr/>
        </p:nvSpPr>
        <p:spPr>
          <a:xfrm>
            <a:off x="4709547" y="28387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2.2p7</a:t>
            </a:r>
            <a:endParaRPr lang="zh-CN" altLang="en-US" dirty="0"/>
          </a:p>
        </p:txBody>
      </p:sp>
      <p:sp>
        <p:nvSpPr>
          <p:cNvPr id="38" name="文本框 37">
            <a:hlinkClick r:id="rId36"/>
            <a:extLst>
              <a:ext uri="{FF2B5EF4-FFF2-40B4-BE49-F238E27FC236}">
                <a16:creationId xmlns:a16="http://schemas.microsoft.com/office/drawing/2014/main" id="{8286F4B1-874C-91FF-5C09-182027BD5B63}"/>
              </a:ext>
            </a:extLst>
          </p:cNvPr>
          <p:cNvSpPr txBox="1"/>
          <p:nvPr/>
        </p:nvSpPr>
        <p:spPr>
          <a:xfrm>
            <a:off x="4709547" y="39257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2.2p9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01C102D-3815-F0B5-77B2-35E3D4C3B1CA}"/>
              </a:ext>
            </a:extLst>
          </p:cNvPr>
          <p:cNvSpPr txBox="1"/>
          <p:nvPr/>
        </p:nvSpPr>
        <p:spPr>
          <a:xfrm>
            <a:off x="6873495" y="150691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崩坏三第二部剧情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8C590B7-BD1D-8FE2-A313-A999AE3657E9}"/>
              </a:ext>
            </a:extLst>
          </p:cNvPr>
          <p:cNvSpPr txBox="1"/>
          <p:nvPr/>
        </p:nvSpPr>
        <p:spPr>
          <a:xfrm>
            <a:off x="3867304" y="150691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崩铁</a:t>
            </a:r>
            <a:r>
              <a:rPr lang="en-US" altLang="zh-CN" dirty="0"/>
              <a:t>2.2</a:t>
            </a:r>
            <a:r>
              <a:rPr lang="zh-CN" altLang="en-US" dirty="0"/>
              <a:t>剧情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3B67AC5-B6C3-8DA4-6FE5-73B5919D11E1}"/>
              </a:ext>
            </a:extLst>
          </p:cNvPr>
          <p:cNvSpPr txBox="1"/>
          <p:nvPr/>
        </p:nvSpPr>
        <p:spPr>
          <a:xfrm>
            <a:off x="3404845" y="5834399"/>
            <a:ext cx="5847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温馨提示：为防止剧透，请想要自己打剧情的剧情党控制好自己的双手，你距离回家只剩一步之遥</a:t>
            </a:r>
            <a:endParaRPr lang="en-US" altLang="zh-CN" sz="20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>
            <a:hlinkClick r:id="rId19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1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22" name="文本框 21">
            <a:hlinkClick r:id="rId21"/>
          </p:cNvPr>
          <p:cNvSpPr txBox="1"/>
          <p:nvPr/>
        </p:nvSpPr>
        <p:spPr>
          <a:xfrm>
            <a:off x="9315055" y="5454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新深渊</a:t>
            </a:r>
          </a:p>
        </p:txBody>
      </p:sp>
      <p:sp>
        <p:nvSpPr>
          <p:cNvPr id="23" name="文本框 22">
            <a:hlinkClick r:id="rId22"/>
          </p:cNvPr>
          <p:cNvSpPr txBox="1"/>
          <p:nvPr/>
        </p:nvSpPr>
        <p:spPr>
          <a:xfrm>
            <a:off x="8956305" y="47921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王后雄押题卷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00150" y="2574836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00150" y="316815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00150" y="376147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/>
          </p:cNvPr>
          <p:cNvSpPr txBox="1"/>
          <p:nvPr/>
        </p:nvSpPr>
        <p:spPr>
          <a:xfrm>
            <a:off x="7021286" y="1981516"/>
            <a:ext cx="3970564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django-readthedocs-io-en-5.0.x</a:t>
            </a:r>
          </a:p>
        </p:txBody>
      </p:sp>
      <p:sp>
        <p:nvSpPr>
          <p:cNvPr id="9" name="文本框 8">
            <a:hlinkClick r:id="rId7"/>
          </p:cNvPr>
          <p:cNvSpPr txBox="1"/>
          <p:nvPr/>
        </p:nvSpPr>
        <p:spPr>
          <a:xfrm>
            <a:off x="7081820" y="2856547"/>
            <a:ext cx="1011978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err="1"/>
              <a:t>django</a:t>
            </a:r>
            <a:endParaRPr lang="en-US" altLang="zh-CN" dirty="0"/>
          </a:p>
        </p:txBody>
      </p:sp>
      <p:sp>
        <p:nvSpPr>
          <p:cNvPr id="6" name="文本框 5">
            <a:hlinkClick r:id="rId8"/>
          </p:cNvPr>
          <p:cNvSpPr txBox="1"/>
          <p:nvPr/>
        </p:nvSpPr>
        <p:spPr>
          <a:xfrm>
            <a:off x="7081819" y="3589700"/>
            <a:ext cx="1645721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有机化合物命名原则</a:t>
            </a:r>
            <a:r>
              <a:rPr lang="en-US" altLang="zh-CN" dirty="0"/>
              <a:t>2017</a:t>
            </a:r>
          </a:p>
        </p:txBody>
      </p:sp>
      <p:sp>
        <p:nvSpPr>
          <p:cNvPr id="8" name="文本框 7">
            <a:hlinkClick r:id="rId9"/>
            <a:extLst>
              <a:ext uri="{FF2B5EF4-FFF2-40B4-BE49-F238E27FC236}">
                <a16:creationId xmlns:a16="http://schemas.microsoft.com/office/drawing/2014/main" id="{6CBDD118-C1BC-E018-E5AB-C6FD6CEBCA14}"/>
              </a:ext>
            </a:extLst>
          </p:cNvPr>
          <p:cNvSpPr txBox="1"/>
          <p:nvPr/>
        </p:nvSpPr>
        <p:spPr>
          <a:xfrm>
            <a:off x="1200150" y="435479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10" name="文本框 9">
            <a:hlinkClick r:id="rId10"/>
            <a:extLst>
              <a:ext uri="{FF2B5EF4-FFF2-40B4-BE49-F238E27FC236}">
                <a16:creationId xmlns:a16="http://schemas.microsoft.com/office/drawing/2014/main" id="{2388B892-5125-062A-D965-61C4C8C579D2}"/>
              </a:ext>
            </a:extLst>
          </p:cNvPr>
          <p:cNvSpPr txBox="1"/>
          <p:nvPr/>
        </p:nvSpPr>
        <p:spPr>
          <a:xfrm>
            <a:off x="1200150" y="49481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1" name="文本框 10">
            <a:hlinkClick r:id="rId11"/>
            <a:extLst>
              <a:ext uri="{FF2B5EF4-FFF2-40B4-BE49-F238E27FC236}">
                <a16:creationId xmlns:a16="http://schemas.microsoft.com/office/drawing/2014/main" id="{834D1FE7-EE8A-68FE-D952-DAA991C0939E}"/>
              </a:ext>
            </a:extLst>
          </p:cNvPr>
          <p:cNvSpPr txBox="1"/>
          <p:nvPr/>
        </p:nvSpPr>
        <p:spPr>
          <a:xfrm>
            <a:off x="1200150" y="55414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 action="ppaction://hlinkfile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  <p:sp>
        <p:nvSpPr>
          <p:cNvPr id="24" name="文本框 23">
            <a:hlinkClick r:id="rId22"/>
          </p:cNvPr>
          <p:cNvSpPr txBox="1"/>
          <p:nvPr/>
        </p:nvSpPr>
        <p:spPr>
          <a:xfrm>
            <a:off x="1278255" y="5719372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重启</a:t>
            </a:r>
            <a:r>
              <a:rPr lang="en-US" altLang="zh-CN" dirty="0"/>
              <a:t>]》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6444192" y="27482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7" name="文本框 16">
            <a:hlinkClick r:id="rId12"/>
          </p:cNvPr>
          <p:cNvSpPr txBox="1"/>
          <p:nvPr/>
        </p:nvSpPr>
        <p:spPr>
          <a:xfrm>
            <a:off x="6444192" y="318572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8" name="文本框 17">
            <a:hlinkClick r:id="rId13"/>
          </p:cNvPr>
          <p:cNvSpPr txBox="1"/>
          <p:nvPr/>
        </p:nvSpPr>
        <p:spPr>
          <a:xfrm>
            <a:off x="6444192" y="362324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9" name="文本框 18">
            <a:hlinkClick r:id="rId14"/>
          </p:cNvPr>
          <p:cNvSpPr txBox="1"/>
          <p:nvPr/>
        </p:nvSpPr>
        <p:spPr>
          <a:xfrm>
            <a:off x="6459855" y="408245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2" name="文本框 11">
            <a:hlinkClick r:id="rId15"/>
          </p:cNvPr>
          <p:cNvSpPr txBox="1"/>
          <p:nvPr/>
        </p:nvSpPr>
        <p:spPr>
          <a:xfrm>
            <a:off x="1278254" y="6469163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神印王座</a:t>
            </a:r>
            <a:r>
              <a:rPr lang="en-US" altLang="zh-CN" dirty="0"/>
              <a:t>II</a:t>
            </a:r>
            <a:r>
              <a:rPr lang="zh-CN" altLang="en-US" dirty="0"/>
              <a:t>皓月当空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5643404" y="4979277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4》</a:t>
            </a:r>
          </a:p>
        </p:txBody>
      </p:sp>
      <p:sp>
        <p:nvSpPr>
          <p:cNvPr id="14" name="文本框 13">
            <a:hlinkClick r:id="rId17" action="ppaction://hlinkfile"/>
          </p:cNvPr>
          <p:cNvSpPr txBox="1"/>
          <p:nvPr/>
        </p:nvSpPr>
        <p:spPr>
          <a:xfrm>
            <a:off x="5644039" y="5700637"/>
            <a:ext cx="40232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4()2》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880</Words>
  <Application>Microsoft Office PowerPoint</Application>
  <PresentationFormat>宽屏</PresentationFormat>
  <Paragraphs>357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音乐&amp;视频（本地服务器）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395</cp:revision>
  <dcterms:created xsi:type="dcterms:W3CDTF">2024-03-01T10:25:00Z</dcterms:created>
  <dcterms:modified xsi:type="dcterms:W3CDTF">2024-05-17T09:09:37Z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