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84" r:id="rId11"/>
    <p:sldId id="272" r:id="rId12"/>
    <p:sldId id="273" r:id="rId13"/>
    <p:sldId id="274" r:id="rId14"/>
    <p:sldId id="258" r:id="rId15"/>
    <p:sldId id="271" r:id="rId16"/>
    <p:sldId id="280" r:id="rId17"/>
    <p:sldId id="277" r:id="rId18"/>
    <p:sldId id="283" r:id="rId19"/>
    <p:sldId id="275" r:id="rId20"/>
    <p:sldId id="281" r:id="rId21"/>
    <p:sldId id="262" r:id="rId22"/>
    <p:sldId id="257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636EF6-7B52-4F96-A18E-18617AFE7FDA}">
          <p14:sldIdLst>
            <p14:sldId id="260"/>
            <p14:sldId id="268"/>
            <p14:sldId id="278"/>
            <p14:sldId id="259"/>
            <p14:sldId id="263"/>
            <p14:sldId id="282"/>
            <p14:sldId id="256"/>
          </p14:sldIdLst>
        </p14:section>
        <p14:section name="无标题节" id="{1F833B71-EBBE-4F0B-9143-D985F67E5EF6}">
          <p14:sldIdLst>
            <p14:sldId id="269"/>
            <p14:sldId id="276"/>
            <p14:sldId id="284"/>
            <p14:sldId id="272"/>
            <p14:sldId id="273"/>
            <p14:sldId id="274"/>
            <p14:sldId id="258"/>
            <p14:sldId id="271"/>
            <p14:sldId id="280"/>
            <p14:sldId id="277"/>
            <p14:sldId id="283"/>
            <p14:sldId id="275"/>
            <p14:sldId id="281"/>
            <p14:sldId id="262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1977" autoAdjust="0"/>
  </p:normalViewPr>
  <p:slideViewPr>
    <p:cSldViewPr snapToGrid="0">
      <p:cViewPr>
        <p:scale>
          <a:sx n="51" d="100"/>
          <a:sy n="51" d="100"/>
        </p:scale>
        <p:origin x="18" y="-402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2024/5/15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2024/5/15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fiction/ch.docx?" TargetMode="External"/><Relationship Id="rId2" Type="http://schemas.openxmlformats.org/officeDocument/2006/relationships/hyperlink" Target="https://officeweb365.101eduyun.com/?ssl=1&amp;furl=https://bukehi.github.io/BukehiWeb/fiction/&#19996;&#20140;&#22768;&#22763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fficeweb365.101eduyun.com/?ssl=1&amp;furl=https://bukehi.github.io/BukehiWeb/fiction/mo.docx?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1.docx?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2.docx?" TargetMode="Externa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13" Type="http://schemas.openxmlformats.org/officeDocument/2006/relationships/hyperlink" Target="https://officeweb365.101eduyun.com/?ssl=0&amp;furl=http://111.6.42.4:27092/power%20point/video4.pptx?" TargetMode="External"/><Relationship Id="rId18" Type="http://schemas.openxmlformats.org/officeDocument/2006/relationships/hyperlink" Target="https://officeweb365.101eduyun.com/?ssl=0&amp;furl=http://111.6.42.4:27092/power%20point/&#31532;&#19968;&#31456;%20(4)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21" Type="http://schemas.openxmlformats.org/officeDocument/2006/relationships/hyperlink" Target="https://officeweb365.101eduyun.com/?ssl=0&amp;furl=http://111.6.42.4:27092/power%20point/&#31532;&#19968;&#31456;%20(7)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12" Type="http://schemas.openxmlformats.org/officeDocument/2006/relationships/hyperlink" Target="https://officeweb365.101eduyun.com/?ssl=0&amp;furl=http://111.6.42.4:27092/power%20point/video3.pptx?" TargetMode="External"/><Relationship Id="rId17" Type="http://schemas.openxmlformats.org/officeDocument/2006/relationships/hyperlink" Target="https://officeweb365.101eduyun.com/?ssl=0&amp;furl=http://111.6.42.4:27092/power%20point/&#31532;&#19968;&#31456;%20(3).pptx?" TargetMode="External"/><Relationship Id="rId25" Type="http://schemas.openxmlformats.org/officeDocument/2006/relationships/hyperlink" Target="https://officeweb365.101eduyun.com/?ssl=0&amp;furl=http://111.6.42.4:27092/power%20point/&#31532;&#20108;&#31456;%20(3)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0&amp;furl=http://111.6.42.4:27092/power%20point/&#31532;&#19968;&#31456;%20(2).pptx?" TargetMode="External"/><Relationship Id="rId20" Type="http://schemas.openxmlformats.org/officeDocument/2006/relationships/hyperlink" Target="https://officeweb365.101eduyun.com/?ssl=0&amp;furl=http://111.6.42.4:27092/power%20point/&#31532;&#19968;&#31456;%20(6)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11" Type="http://schemas.openxmlformats.org/officeDocument/2006/relationships/hyperlink" Target="https://officeweb365.101eduyun.com/?ssl=0&amp;furl=http://111.6.42.4:27092/power%20point/video2.pptx?" TargetMode="External"/><Relationship Id="rId24" Type="http://schemas.openxmlformats.org/officeDocument/2006/relationships/hyperlink" Target="https://officeweb365.101eduyun.com/?ssl=0&amp;furl=http://111.6.42.4:27092/power%20point/&#31532;&#20108;&#31456;%20(4)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15" Type="http://schemas.openxmlformats.org/officeDocument/2006/relationships/hyperlink" Target="https://officeweb365.101eduyun.com/?ssl=0&amp;furl=http://111.6.42.4:27092/power%20point/&#31532;&#19968;&#31456;%20(1).pptx?" TargetMode="External"/><Relationship Id="rId23" Type="http://schemas.openxmlformats.org/officeDocument/2006/relationships/hyperlink" Target="https://officeweb365.101eduyun.com/?ssl=0&amp;furl=http://111.6.42.4:27092/power%20point/&#31532;&#20108;&#31456;%20(1).pptx?" TargetMode="External"/><Relationship Id="rId10" Type="http://schemas.openxmlformats.org/officeDocument/2006/relationships/hyperlink" Target="https://officeweb365.101eduyun.com/?ssl=0&amp;furl=http://111.6.42.4:27092/power%20point/sr4.pptx?" TargetMode="External"/><Relationship Id="rId19" Type="http://schemas.openxmlformats.org/officeDocument/2006/relationships/hyperlink" Target="https://officeweb365.101eduyun.com/?ssl=0&amp;furl=http://111.6.42.4:27092/power%20point/&#31532;&#19968;&#31456;%20(5)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0&amp;furl=http://111.6.42.4:27092/power%20point/sr3.pptx?" TargetMode="External"/><Relationship Id="rId14" Type="http://schemas.openxmlformats.org/officeDocument/2006/relationships/hyperlink" Target="https://officeweb365.101eduyun.com/?ssl=0&amp;furl=http://111.6.42.4:27092/power%20point/1.pptx?" TargetMode="External"/><Relationship Id="rId22" Type="http://schemas.openxmlformats.org/officeDocument/2006/relationships/hyperlink" Target="https://officeweb365.101eduyun.com/?ssl=0&amp;furl=http://111.6.42.4:27092/power%20point/&#31532;&#20108;&#31456;%20(2)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4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df/&#21270;&#23398;.pdf?" TargetMode="External"/><Relationship Id="rId3" Type="http://schemas.openxmlformats.org/officeDocument/2006/relationships/hyperlink" Target="https://officeweb365.101eduyun.com/?ssl=0&amp;furl=http://111.6.42.4:27092/pdf/pdf2.pdf?" TargetMode="External"/><Relationship Id="rId7" Type="http://schemas.openxmlformats.org/officeDocument/2006/relationships/hyperlink" Target="https://officeweb365.101eduyun.com/?ssl=0&amp;furl=http://111.6.42.4:27092/pdf/django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11" Type="http://schemas.openxmlformats.org/officeDocument/2006/relationships/hyperlink" Target="https://officeweb365.101eduyun.com/?ssl=0&amp;furl=http://111.6.42.4:27092/pdf/pdf7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10" Type="http://schemas.openxmlformats.org/officeDocument/2006/relationships/hyperlink" Target="https://officeweb365.101eduyun.com/?ssl=0&amp;furl=http://111.6.42.4:27092/pdf/pdf6.pdf?" TargetMode="External"/><Relationship Id="rId4" Type="http://schemas.openxmlformats.org/officeDocument/2006/relationships/hyperlink" Target="https://officeweb365.101eduyun.com/?ssl=0&amp;furl=http://111.6.42.4:27092/pdf/pdf3.pdf?" TargetMode="External"/><Relationship Id="rId9" Type="http://schemas.openxmlformats.org/officeDocument/2006/relationships/hyperlink" Target="https://officeweb365.101eduyun.com/?ssl=0&amp;furl=http://111.6.42.4:27092/pdf/pdf5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&#19975;&#30456;&#20043;&#29579;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&#35268;&#21017;&#24618;&#35848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2" Type="http://schemas.openxmlformats.org/officeDocument/2006/relationships/hyperlink" Target="https://officeweb365.101eduyun.com/?ssl=1&amp;furl=https://bukehi.github.io/BukehiWeb/fiction/&#37325;&#21551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17" Type="http://schemas.openxmlformats.org/officeDocument/2006/relationships/hyperlink" Target="https://officeweb365.101eduyun.com/?ssl=1&amp;furl=https://bukehi.github.io/BukehiWeb/fiction/dldl42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6" Type="http://schemas.openxmlformats.org/officeDocument/2006/relationships/hyperlink" Target="https://officeweb365.101eduyun.com/?ssl=1&amp;furl=https://bukehi.github.io/BukehiWeb/fiction/dldl4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5" Type="http://schemas.openxmlformats.org/officeDocument/2006/relationships/hyperlink" Target="https://officeweb365.101eduyun.com/?ssl=1&amp;furl=https://bukehi.github.io/BukehiWeb/fiction/&#31070;&#21360;&#29579;&#24231;II&#30355;&#26376;&#24403;&#3135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东京声士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4394A824-E394-8AFB-2652-006E6A2567E8}"/>
              </a:ext>
            </a:extLst>
          </p:cNvPr>
          <p:cNvSpPr txBox="1"/>
          <p:nvPr/>
        </p:nvSpPr>
        <p:spPr>
          <a:xfrm>
            <a:off x="1278255" y="1931969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ch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11929F3D-7868-DE74-50B5-E333CE2FEBAB}"/>
              </a:ext>
            </a:extLst>
          </p:cNvPr>
          <p:cNvSpPr txBox="1"/>
          <p:nvPr/>
        </p:nvSpPr>
        <p:spPr>
          <a:xfrm>
            <a:off x="1278255" y="2463824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altLang="zh-CN" dirty="0" err="1"/>
              <a:t>mo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782294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1887726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  <p:pic>
        <p:nvPicPr>
          <p:cNvPr id="3" name="图片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5464800" y="156094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404929" y="36788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7033483" y="141712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1497295" y="25585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sr3</a:t>
            </a:r>
            <a:endParaRPr lang="zh-CN" altLang="en-US" dirty="0"/>
          </a:p>
        </p:txBody>
      </p:sp>
      <p:sp>
        <p:nvSpPr>
          <p:cNvPr id="9" name="文本框 8">
            <a:hlinkClick r:id="rId10"/>
          </p:cNvPr>
          <p:cNvSpPr txBox="1"/>
          <p:nvPr/>
        </p:nvSpPr>
        <p:spPr>
          <a:xfrm>
            <a:off x="1497295" y="30827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sr4</a:t>
            </a:r>
            <a:endParaRPr lang="zh-CN" altLang="en-US" dirty="0"/>
          </a:p>
        </p:txBody>
      </p:sp>
      <p:sp>
        <p:nvSpPr>
          <p:cNvPr id="10" name="文本框 9">
            <a:hlinkClick r:id="rId11"/>
            <a:extLst>
              <a:ext uri="{FF2B5EF4-FFF2-40B4-BE49-F238E27FC236}">
                <a16:creationId xmlns:a16="http://schemas.microsoft.com/office/drawing/2014/main" id="{86E2FE45-9A50-0D2E-99A9-F262E7DDD9C0}"/>
              </a:ext>
            </a:extLst>
          </p:cNvPr>
          <p:cNvSpPr txBox="1"/>
          <p:nvPr/>
        </p:nvSpPr>
        <p:spPr>
          <a:xfrm>
            <a:off x="7033483" y="184942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video2</a:t>
            </a:r>
            <a:endParaRPr lang="zh-CN" altLang="en-US" dirty="0"/>
          </a:p>
        </p:txBody>
      </p:sp>
      <p:sp>
        <p:nvSpPr>
          <p:cNvPr id="11" name="文本框 10">
            <a:hlinkClick r:id="rId12"/>
            <a:extLst>
              <a:ext uri="{FF2B5EF4-FFF2-40B4-BE49-F238E27FC236}">
                <a16:creationId xmlns:a16="http://schemas.microsoft.com/office/drawing/2014/main" id="{3833F20D-3CA5-96E8-D873-314B7BF6F634}"/>
              </a:ext>
            </a:extLst>
          </p:cNvPr>
          <p:cNvSpPr txBox="1"/>
          <p:nvPr/>
        </p:nvSpPr>
        <p:spPr>
          <a:xfrm>
            <a:off x="7033483" y="23527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video3</a:t>
            </a:r>
            <a:endParaRPr lang="zh-CN" altLang="en-US" dirty="0"/>
          </a:p>
        </p:txBody>
      </p:sp>
      <p:sp>
        <p:nvSpPr>
          <p:cNvPr id="12" name="文本框 11">
            <a:hlinkClick r:id="rId13"/>
            <a:extLst>
              <a:ext uri="{FF2B5EF4-FFF2-40B4-BE49-F238E27FC236}">
                <a16:creationId xmlns:a16="http://schemas.microsoft.com/office/drawing/2014/main" id="{40CFC9F7-79D2-B43C-AE18-9CED0F3CAE64}"/>
              </a:ext>
            </a:extLst>
          </p:cNvPr>
          <p:cNvSpPr txBox="1"/>
          <p:nvPr/>
        </p:nvSpPr>
        <p:spPr>
          <a:xfrm>
            <a:off x="7033482" y="284200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video4</a:t>
            </a:r>
            <a:endParaRPr lang="zh-CN" altLang="en-US" dirty="0"/>
          </a:p>
        </p:txBody>
      </p:sp>
      <p:sp>
        <p:nvSpPr>
          <p:cNvPr id="13" name="文本框 12">
            <a:hlinkClick r:id="rId14"/>
            <a:extLst>
              <a:ext uri="{FF2B5EF4-FFF2-40B4-BE49-F238E27FC236}">
                <a16:creationId xmlns:a16="http://schemas.microsoft.com/office/drawing/2014/main" id="{D1841573-CFF3-2675-FA41-10EDA01596FB}"/>
              </a:ext>
            </a:extLst>
          </p:cNvPr>
          <p:cNvSpPr txBox="1"/>
          <p:nvPr/>
        </p:nvSpPr>
        <p:spPr>
          <a:xfrm>
            <a:off x="1538685" y="4308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" name="文本框 13">
            <a:hlinkClick r:id="rId15"/>
            <a:extLst>
              <a:ext uri="{FF2B5EF4-FFF2-40B4-BE49-F238E27FC236}">
                <a16:creationId xmlns:a16="http://schemas.microsoft.com/office/drawing/2014/main" id="{71A51B4C-C33D-DDD9-D893-A4A8CC828380}"/>
              </a:ext>
            </a:extLst>
          </p:cNvPr>
          <p:cNvSpPr txBox="1"/>
          <p:nvPr/>
        </p:nvSpPr>
        <p:spPr>
          <a:xfrm>
            <a:off x="2448786" y="14592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hlinkClick r:id="rId16"/>
            <a:extLst>
              <a:ext uri="{FF2B5EF4-FFF2-40B4-BE49-F238E27FC236}">
                <a16:creationId xmlns:a16="http://schemas.microsoft.com/office/drawing/2014/main" id="{B8C43555-6182-22E2-FBE6-DCF4EC490E56}"/>
              </a:ext>
            </a:extLst>
          </p:cNvPr>
          <p:cNvSpPr txBox="1"/>
          <p:nvPr/>
        </p:nvSpPr>
        <p:spPr>
          <a:xfrm>
            <a:off x="2448786" y="19683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hlinkClick r:id="rId17"/>
            <a:extLst>
              <a:ext uri="{FF2B5EF4-FFF2-40B4-BE49-F238E27FC236}">
                <a16:creationId xmlns:a16="http://schemas.microsoft.com/office/drawing/2014/main" id="{A1B071B5-151F-8C65-27AA-C12C84D025CB}"/>
              </a:ext>
            </a:extLst>
          </p:cNvPr>
          <p:cNvSpPr txBox="1"/>
          <p:nvPr/>
        </p:nvSpPr>
        <p:spPr>
          <a:xfrm>
            <a:off x="2448786" y="256138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hlinkClick r:id="rId18"/>
            <a:extLst>
              <a:ext uri="{FF2B5EF4-FFF2-40B4-BE49-F238E27FC236}">
                <a16:creationId xmlns:a16="http://schemas.microsoft.com/office/drawing/2014/main" id="{E8172D85-CA62-E923-4947-8B4C4A7C948D}"/>
              </a:ext>
            </a:extLst>
          </p:cNvPr>
          <p:cNvSpPr txBox="1"/>
          <p:nvPr/>
        </p:nvSpPr>
        <p:spPr>
          <a:xfrm>
            <a:off x="2448785" y="31174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hlinkClick r:id="rId19"/>
            <a:extLst>
              <a:ext uri="{FF2B5EF4-FFF2-40B4-BE49-F238E27FC236}">
                <a16:creationId xmlns:a16="http://schemas.microsoft.com/office/drawing/2014/main" id="{75517980-8CC9-6887-DAB9-F465F82A5E78}"/>
              </a:ext>
            </a:extLst>
          </p:cNvPr>
          <p:cNvSpPr txBox="1"/>
          <p:nvPr/>
        </p:nvSpPr>
        <p:spPr>
          <a:xfrm>
            <a:off x="2448785" y="36265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文本框 18">
            <a:hlinkClick r:id="rId20"/>
            <a:extLst>
              <a:ext uri="{FF2B5EF4-FFF2-40B4-BE49-F238E27FC236}">
                <a16:creationId xmlns:a16="http://schemas.microsoft.com/office/drawing/2014/main" id="{2E650DD8-41B2-5410-FE64-ABC4726F65AE}"/>
              </a:ext>
            </a:extLst>
          </p:cNvPr>
          <p:cNvSpPr txBox="1"/>
          <p:nvPr/>
        </p:nvSpPr>
        <p:spPr>
          <a:xfrm>
            <a:off x="2448785" y="42679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文本框 19">
            <a:hlinkClick r:id="rId21"/>
            <a:extLst>
              <a:ext uri="{FF2B5EF4-FFF2-40B4-BE49-F238E27FC236}">
                <a16:creationId xmlns:a16="http://schemas.microsoft.com/office/drawing/2014/main" id="{0D1D8006-954F-FCA5-1D1F-42259A7D7867}"/>
              </a:ext>
            </a:extLst>
          </p:cNvPr>
          <p:cNvSpPr txBox="1"/>
          <p:nvPr/>
        </p:nvSpPr>
        <p:spPr>
          <a:xfrm>
            <a:off x="3647778" y="14640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文本框 20">
            <a:hlinkClick r:id="rId22"/>
            <a:extLst>
              <a:ext uri="{FF2B5EF4-FFF2-40B4-BE49-F238E27FC236}">
                <a16:creationId xmlns:a16="http://schemas.microsoft.com/office/drawing/2014/main" id="{91AFE53D-35CA-E466-7547-D84F8823F5ED}"/>
              </a:ext>
            </a:extLst>
          </p:cNvPr>
          <p:cNvSpPr txBox="1"/>
          <p:nvPr/>
        </p:nvSpPr>
        <p:spPr>
          <a:xfrm>
            <a:off x="3647777" y="26075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hlinkClick r:id="rId23"/>
            <a:extLst>
              <a:ext uri="{FF2B5EF4-FFF2-40B4-BE49-F238E27FC236}">
                <a16:creationId xmlns:a16="http://schemas.microsoft.com/office/drawing/2014/main" id="{4293AD19-DF12-5614-2DD8-CCB6858F8D47}"/>
              </a:ext>
            </a:extLst>
          </p:cNvPr>
          <p:cNvSpPr txBox="1"/>
          <p:nvPr/>
        </p:nvSpPr>
        <p:spPr>
          <a:xfrm>
            <a:off x="3625542" y="19996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hlinkClick r:id="rId24"/>
            <a:extLst>
              <a:ext uri="{FF2B5EF4-FFF2-40B4-BE49-F238E27FC236}">
                <a16:creationId xmlns:a16="http://schemas.microsoft.com/office/drawing/2014/main" id="{FF248CFD-37EC-71A8-6897-F35DA6A7C49D}"/>
              </a:ext>
            </a:extLst>
          </p:cNvPr>
          <p:cNvSpPr txBox="1"/>
          <p:nvPr/>
        </p:nvSpPr>
        <p:spPr>
          <a:xfrm>
            <a:off x="3647777" y="36788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hlinkClick r:id="rId25"/>
            <a:extLst>
              <a:ext uri="{FF2B5EF4-FFF2-40B4-BE49-F238E27FC236}">
                <a16:creationId xmlns:a16="http://schemas.microsoft.com/office/drawing/2014/main" id="{8EF6CB81-FF27-9B3F-13F3-663C8CD371FC}"/>
              </a:ext>
            </a:extLst>
          </p:cNvPr>
          <p:cNvSpPr txBox="1"/>
          <p:nvPr/>
        </p:nvSpPr>
        <p:spPr>
          <a:xfrm>
            <a:off x="3638241" y="30945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00150" y="2574836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00150" y="316815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00150" y="376147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  <p:sp>
        <p:nvSpPr>
          <p:cNvPr id="9" name="文本框 8">
            <a:hlinkClick r:id="rId7"/>
          </p:cNvPr>
          <p:cNvSpPr txBox="1"/>
          <p:nvPr/>
        </p:nvSpPr>
        <p:spPr>
          <a:xfrm>
            <a:off x="7081820" y="2856547"/>
            <a:ext cx="1011978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err="1"/>
              <a:t>django</a:t>
            </a:r>
            <a:endParaRPr lang="en-US" altLang="zh-CN" dirty="0"/>
          </a:p>
        </p:txBody>
      </p:sp>
      <p:sp>
        <p:nvSpPr>
          <p:cNvPr id="6" name="文本框 5">
            <a:hlinkClick r:id="rId8"/>
          </p:cNvPr>
          <p:cNvSpPr txBox="1"/>
          <p:nvPr/>
        </p:nvSpPr>
        <p:spPr>
          <a:xfrm>
            <a:off x="7081819" y="3589700"/>
            <a:ext cx="1645721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有机化合物命名原则</a:t>
            </a:r>
            <a:r>
              <a:rPr lang="en-US" altLang="zh-CN" dirty="0"/>
              <a:t>2017</a:t>
            </a:r>
          </a:p>
        </p:txBody>
      </p:sp>
      <p:sp>
        <p:nvSpPr>
          <p:cNvPr id="8" name="文本框 7">
            <a:hlinkClick r:id="rId9"/>
            <a:extLst>
              <a:ext uri="{FF2B5EF4-FFF2-40B4-BE49-F238E27FC236}">
                <a16:creationId xmlns:a16="http://schemas.microsoft.com/office/drawing/2014/main" id="{6CBDD118-C1BC-E018-E5AB-C6FD6CEBCA14}"/>
              </a:ext>
            </a:extLst>
          </p:cNvPr>
          <p:cNvSpPr txBox="1"/>
          <p:nvPr/>
        </p:nvSpPr>
        <p:spPr>
          <a:xfrm>
            <a:off x="1200150" y="435479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10" name="文本框 9">
            <a:hlinkClick r:id="rId10"/>
            <a:extLst>
              <a:ext uri="{FF2B5EF4-FFF2-40B4-BE49-F238E27FC236}">
                <a16:creationId xmlns:a16="http://schemas.microsoft.com/office/drawing/2014/main" id="{2388B892-5125-062A-D965-61C4C8C579D2}"/>
              </a:ext>
            </a:extLst>
          </p:cNvPr>
          <p:cNvSpPr txBox="1"/>
          <p:nvPr/>
        </p:nvSpPr>
        <p:spPr>
          <a:xfrm>
            <a:off x="1200150" y="49481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1" name="文本框 10">
            <a:hlinkClick r:id="rId11"/>
            <a:extLst>
              <a:ext uri="{FF2B5EF4-FFF2-40B4-BE49-F238E27FC236}">
                <a16:creationId xmlns:a16="http://schemas.microsoft.com/office/drawing/2014/main" id="{834D1FE7-EE8A-68FE-D952-DAA991C0939E}"/>
              </a:ext>
            </a:extLst>
          </p:cNvPr>
          <p:cNvSpPr txBox="1"/>
          <p:nvPr/>
        </p:nvSpPr>
        <p:spPr>
          <a:xfrm>
            <a:off x="1200150" y="55414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 action="ppaction://hlinkfile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  <p:sp>
        <p:nvSpPr>
          <p:cNvPr id="24" name="文本框 23">
            <a:hlinkClick r:id="rId22"/>
          </p:cNvPr>
          <p:cNvSpPr txBox="1"/>
          <p:nvPr/>
        </p:nvSpPr>
        <p:spPr>
          <a:xfrm>
            <a:off x="1278255" y="5719372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重启</a:t>
            </a:r>
            <a:r>
              <a:rPr lang="en-US" altLang="zh-CN" dirty="0"/>
              <a:t>]》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2" name="文本框 11">
            <a:hlinkClick r:id="rId15"/>
          </p:cNvPr>
          <p:cNvSpPr txBox="1"/>
          <p:nvPr/>
        </p:nvSpPr>
        <p:spPr>
          <a:xfrm>
            <a:off x="1278254" y="6469163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神印王座</a:t>
            </a:r>
            <a:r>
              <a:rPr lang="en-US" altLang="zh-CN" dirty="0"/>
              <a:t>II</a:t>
            </a:r>
            <a:r>
              <a:rPr lang="zh-CN" altLang="en-US" dirty="0"/>
              <a:t>皓月当空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5643404" y="4979277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4》</a:t>
            </a:r>
          </a:p>
        </p:txBody>
      </p:sp>
      <p:sp>
        <p:nvSpPr>
          <p:cNvPr id="14" name="文本框 13">
            <a:hlinkClick r:id="rId17" action="ppaction://hlinkfile"/>
          </p:cNvPr>
          <p:cNvSpPr txBox="1"/>
          <p:nvPr/>
        </p:nvSpPr>
        <p:spPr>
          <a:xfrm>
            <a:off x="5644039" y="5700637"/>
            <a:ext cx="40232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4()2》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823</Words>
  <Application>Microsoft Office PowerPoint</Application>
  <PresentationFormat>宽屏</PresentationFormat>
  <Paragraphs>343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391</cp:revision>
  <dcterms:created xsi:type="dcterms:W3CDTF">2024-03-01T10:25:00Z</dcterms:created>
  <dcterms:modified xsi:type="dcterms:W3CDTF">2024-05-15T13:35:27Z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