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0" r:id="rId2"/>
    <p:sldId id="268" r:id="rId3"/>
    <p:sldId id="278" r:id="rId4"/>
    <p:sldId id="259" r:id="rId5"/>
    <p:sldId id="263" r:id="rId6"/>
    <p:sldId id="256" r:id="rId7"/>
    <p:sldId id="269" r:id="rId8"/>
    <p:sldId id="276" r:id="rId9"/>
    <p:sldId id="272" r:id="rId10"/>
    <p:sldId id="273" r:id="rId11"/>
    <p:sldId id="274" r:id="rId12"/>
    <p:sldId id="258" r:id="rId13"/>
    <p:sldId id="271" r:id="rId14"/>
    <p:sldId id="280" r:id="rId15"/>
    <p:sldId id="277" r:id="rId16"/>
    <p:sldId id="275" r:id="rId17"/>
    <p:sldId id="281" r:id="rId18"/>
    <p:sldId id="262" r:id="rId19"/>
    <p:sldId id="257" r:id="rId20"/>
    <p:sldId id="27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5909" autoAdjust="0"/>
  </p:normalViewPr>
  <p:slideViewPr>
    <p:cSldViewPr snapToGrid="0">
      <p:cViewPr varScale="1">
        <p:scale>
          <a:sx n="25" d="100"/>
          <a:sy n="25" d="100"/>
        </p:scale>
        <p:origin x="42" y="18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2024/5/7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1&amp;furl=https://bukehi.github.io/BukehiWeb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1&amp;furl=https://bukehi.github.io/BukehiWeb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2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1&amp;furl=https://bukehi.github.io/BukehiWeb/&#20154;&#27665;&#26085;&#25253;/&#20154;&#27665;&#26085;&#25253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 action="ppaction://hlinkfile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 action="ppaction://hlinkfile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 action="ppaction://hlinkfile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5210542" y="2452486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720</Words>
  <Application>Microsoft Office PowerPoint</Application>
  <PresentationFormat>宽屏</PresentationFormat>
  <Paragraphs>296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349</cp:revision>
  <dcterms:created xsi:type="dcterms:W3CDTF">2024-03-01T10:25:00Z</dcterms:created>
  <dcterms:modified xsi:type="dcterms:W3CDTF">2024-05-07T02:28:15Z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