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 autoAdjust="0"/>
    <p:restoredTop sz="81977" autoAdjust="0"/>
  </p:normalViewPr>
  <p:slideViewPr>
    <p:cSldViewPr snapToGrid="0">
      <p:cViewPr varScale="1">
        <p:scale>
          <a:sx n="30" d="100"/>
          <a:sy n="30" d="100"/>
        </p:scale>
        <p:origin x="60" y="24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2024/5/9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1&amp;furl=https://bukehi.github.io/BukehiWeb/power%20point/rc1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pdf/pdf6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4" name="文本框 23">
            <a:hlinkClick r:id="rId21"/>
            <a:extLst>
              <a:ext uri="{FF2B5EF4-FFF2-40B4-BE49-F238E27FC236}">
                <a16:creationId xmlns:a16="http://schemas.microsoft.com/office/drawing/2014/main" id="{87E5CAC5-1AEA-8A46-8E4A-494D34BAB8A9}"/>
              </a:ext>
            </a:extLst>
          </p:cNvPr>
          <p:cNvSpPr txBox="1"/>
          <p:nvPr/>
        </p:nvSpPr>
        <p:spPr>
          <a:xfrm>
            <a:off x="9510974" y="5305983"/>
            <a:ext cx="1111566" cy="8919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新深渊</a:t>
            </a:r>
            <a:r>
              <a:rPr lang="en-US" altLang="zh-CN"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744</Words>
  <Application>Microsoft Office PowerPoint</Application>
  <PresentationFormat>宽屏</PresentationFormat>
  <Paragraphs>309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364</cp:revision>
  <dcterms:created xsi:type="dcterms:W3CDTF">2024-03-01T10:25:00Z</dcterms:created>
  <dcterms:modified xsi:type="dcterms:W3CDTF">2024-05-09T11:34:32Z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