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0" autoAdjust="0"/>
    <p:restoredTop sz="81977" autoAdjust="0"/>
  </p:normalViewPr>
  <p:slideViewPr>
    <p:cSldViewPr snapToGrid="0">
      <p:cViewPr varScale="1">
        <p:scale>
          <a:sx n="20" d="100"/>
          <a:sy n="20" d="100"/>
        </p:scale>
        <p:origin x="342" y="1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2024/5/11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2024/5/11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2024/5/11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2024/5/11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pdf2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4" Type="http://schemas.openxmlformats.org/officeDocument/2006/relationships/hyperlink" Target="https://officeweb365.101eduyun.com/?ssl=0&amp;furl=http://111.6.42.4:27092/pdf/pdf3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  <a:extLst>
              <a:ext uri="{FF2B5EF4-FFF2-40B4-BE49-F238E27FC236}">
                <a16:creationId xmlns:a16="http://schemas.microsoft.com/office/drawing/2014/main" id="{1176B304-F6EE-B6F8-78C9-6D713CB74A09}"/>
              </a:ext>
            </a:extLst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  <a:extLst>
              <a:ext uri="{FF2B5EF4-FFF2-40B4-BE49-F238E27FC236}">
                <a16:creationId xmlns:a16="http://schemas.microsoft.com/office/drawing/2014/main" id="{9FA33462-C968-466E-E26F-34900AE939B1}"/>
              </a:ext>
            </a:extLst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  <a:extLst>
              <a:ext uri="{FF2B5EF4-FFF2-40B4-BE49-F238E27FC236}">
                <a16:creationId xmlns:a16="http://schemas.microsoft.com/office/drawing/2014/main" id="{012A6E3F-9362-34BD-7451-44F80EA3F9EB}"/>
              </a:ext>
            </a:extLst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  <a:extLst>
              <a:ext uri="{FF2B5EF4-FFF2-40B4-BE49-F238E27FC236}">
                <a16:creationId xmlns:a16="http://schemas.microsoft.com/office/drawing/2014/main" id="{D1034641-B4D0-4ED7-A062-61D4F79279E2}"/>
              </a:ext>
            </a:extLst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  <a:extLst>
              <a:ext uri="{FF2B5EF4-FFF2-40B4-BE49-F238E27FC236}">
                <a16:creationId xmlns:a16="http://schemas.microsoft.com/office/drawing/2014/main" id="{92EC97AE-B525-FD58-BA30-74932988733A}"/>
              </a:ext>
            </a:extLst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754</Words>
  <Application>Microsoft Office PowerPoint</Application>
  <PresentationFormat>宽屏</PresentationFormat>
  <Paragraphs>313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伊 不见</cp:lastModifiedBy>
  <cp:revision>373</cp:revision>
  <dcterms:created xsi:type="dcterms:W3CDTF">2024-03-01T10:25:00Z</dcterms:created>
  <dcterms:modified xsi:type="dcterms:W3CDTF">2024-05-10T23:59:32Z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