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288" r:id="rId15"/>
    <p:sldId id="289" r:id="rId16"/>
    <p:sldId id="271" r:id="rId17"/>
    <p:sldId id="265" r:id="rId18"/>
    <p:sldId id="266" r:id="rId19"/>
    <p:sldId id="267" r:id="rId20"/>
    <p:sldId id="268" r:id="rId21"/>
    <p:sldId id="269" r:id="rId22"/>
    <p:sldId id="295" r:id="rId23"/>
    <p:sldId id="296" r:id="rId24"/>
    <p:sldId id="297" r:id="rId25"/>
    <p:sldId id="298" r:id="rId26"/>
    <p:sldId id="301" r:id="rId27"/>
    <p:sldId id="300" r:id="rId28"/>
    <p:sldId id="299" r:id="rId29"/>
    <p:sldId id="302" r:id="rId30"/>
    <p:sldId id="304" r:id="rId31"/>
    <p:sldId id="290" r:id="rId32"/>
    <p:sldId id="293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30" d="100"/>
          <a:sy n="30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01eduyun.com/sunrise/common/attachment/viewAttachment.do?vPath=discuss/2024/05/09/762b2d28927e467b8a01e5fcea4f15c5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13016</Words>
  <Application>Microsoft Office PowerPoint</Application>
  <PresentationFormat>宽屏</PresentationFormat>
  <Paragraphs>950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78</cp:revision>
  <dcterms:created xsi:type="dcterms:W3CDTF">2024-04-19T13:03:00Z</dcterms:created>
  <dcterms:modified xsi:type="dcterms:W3CDTF">2024-05-09T01:23:47Z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