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60" r:id="rId2"/>
    <p:sldId id="268" r:id="rId3"/>
    <p:sldId id="278" r:id="rId4"/>
    <p:sldId id="259" r:id="rId5"/>
    <p:sldId id="263" r:id="rId6"/>
    <p:sldId id="282" r:id="rId7"/>
    <p:sldId id="256" r:id="rId8"/>
    <p:sldId id="269" r:id="rId9"/>
    <p:sldId id="276" r:id="rId10"/>
    <p:sldId id="272" r:id="rId11"/>
    <p:sldId id="273" r:id="rId12"/>
    <p:sldId id="274" r:id="rId13"/>
    <p:sldId id="258" r:id="rId14"/>
    <p:sldId id="271" r:id="rId15"/>
    <p:sldId id="280" r:id="rId16"/>
    <p:sldId id="277" r:id="rId17"/>
    <p:sldId id="275" r:id="rId18"/>
    <p:sldId id="281" r:id="rId19"/>
    <p:sldId id="262" r:id="rId20"/>
    <p:sldId id="257" r:id="rId21"/>
    <p:sldId id="279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4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0" autoAdjust="0"/>
    <p:restoredTop sz="85909" autoAdjust="0"/>
  </p:normalViewPr>
  <p:slideViewPr>
    <p:cSldViewPr snapToGrid="0">
      <p:cViewPr>
        <p:scale>
          <a:sx n="142" d="100"/>
          <a:sy n="142" d="100"/>
        </p:scale>
        <p:origin x="-252" y="-2622"/>
      </p:cViewPr>
      <p:guideLst/>
    </p:cSldViewPr>
  </p:slideViewPr>
  <p:outlineViewPr>
    <p:cViewPr>
      <p:scale>
        <a:sx n="33" d="100"/>
        <a:sy n="33" d="100"/>
      </p:scale>
      <p:origin x="0" y="-1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2333F-9A84-48D5-897E-B51363C09104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15249-D9FD-41E0-944D-0CA1489257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9"/>
          <p:cNvGrpSpPr/>
          <p:nvPr/>
        </p:nvGrpSpPr>
        <p:grpSpPr bwMode="auto">
          <a:xfrm>
            <a:off x="6269038" y="-6350"/>
            <a:ext cx="5919787" cy="6873875"/>
            <a:chOff x="9885" y="-9"/>
            <a:chExt cx="9322" cy="10859"/>
          </a:xfrm>
        </p:grpSpPr>
        <p:pic>
          <p:nvPicPr>
            <p:cNvPr id="8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13908" y="376936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 b="1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869440" y="451917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D9A98-2B42-4142-BB4A-011734DDEA85}" type="datetimeFigureOut">
              <a:rPr lang="zh-CN" altLang="en-US"/>
              <a:t>2024/5/8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45CD9-59AE-47D5-A754-1A2E716032D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016" y="3567384"/>
            <a:ext cx="2620880" cy="590931"/>
          </a:xfrm>
        </p:spPr>
        <p:txBody>
          <a:bodyPr anchor="b">
            <a:spAutoFit/>
          </a:bodyPr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3D532-36F8-4FDA-B03A-4B8348962AD1}" type="datetime1">
              <a:rPr lang="zh-CN" altLang="en-US"/>
              <a:t>2024/5/8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36FBE-6B4B-43FF-96F5-6DA1400F83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200">
                <a:solidFill>
                  <a:srgbClr val="44546A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3AA06-7DE4-4BE9-9894-758112E5DCC1}" type="datetime1">
              <a:rPr lang="zh-CN" altLang="en-US"/>
              <a:t>2024/5/8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733ED-AB14-4EA8-B41E-885EA6D3A83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无背景的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9133" y="368300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800" y="444805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44546A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  <a:t>2024/5/8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图片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760913" y="7842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-13198" y="0"/>
            <a:ext cx="444081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44998" y="1583965"/>
            <a:ext cx="5808802" cy="44462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544998" y="516816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77D59-FE09-433D-B821-9B2BE50A514A}" type="datetime1">
              <a:rPr lang="zh-CN" altLang="en-US"/>
              <a:t>2024/5/8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5D1BA-5F6C-412A-BF1F-3AA78F4051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/>
        </p:nvCxnSpPr>
        <p:spPr>
          <a:xfrm flipH="1">
            <a:off x="4110038" y="3198813"/>
            <a:ext cx="808196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7111" y="2382361"/>
            <a:ext cx="7904390" cy="701731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97110" y="3315284"/>
            <a:ext cx="7904390" cy="28623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AF4AC-5AFC-4379-B912-FCE9AB7477D3}" type="datetime1">
              <a:rPr lang="zh-CN" altLang="en-US"/>
              <a:t>2024/5/8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B94C3-E8AB-48D9-9ACF-D6A872E379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横排四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5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896533" y="1346200"/>
            <a:ext cx="8466667" cy="474133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/>
          </p:nvPr>
        </p:nvSpPr>
        <p:spPr>
          <a:xfrm>
            <a:off x="1811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1811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1811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0" name="图片占位符 13"/>
          <p:cNvSpPr>
            <a:spLocks noGrp="1"/>
          </p:cNvSpPr>
          <p:nvPr>
            <p:ph type="pic" sz="quarter" idx="17"/>
          </p:nvPr>
        </p:nvSpPr>
        <p:spPr>
          <a:xfrm>
            <a:off x="4097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1" name="文本占位符 15"/>
          <p:cNvSpPr>
            <a:spLocks noGrp="1"/>
          </p:cNvSpPr>
          <p:nvPr>
            <p:ph type="body" sz="quarter" idx="18"/>
          </p:nvPr>
        </p:nvSpPr>
        <p:spPr>
          <a:xfrm>
            <a:off x="4097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2" name="文本占位符 18"/>
          <p:cNvSpPr>
            <a:spLocks noGrp="1"/>
          </p:cNvSpPr>
          <p:nvPr>
            <p:ph type="body" sz="quarter" idx="19"/>
          </p:nvPr>
        </p:nvSpPr>
        <p:spPr>
          <a:xfrm>
            <a:off x="4097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3" name="图片占位符 13"/>
          <p:cNvSpPr>
            <a:spLocks noGrp="1"/>
          </p:cNvSpPr>
          <p:nvPr>
            <p:ph type="pic" sz="quarter" idx="20"/>
          </p:nvPr>
        </p:nvSpPr>
        <p:spPr>
          <a:xfrm>
            <a:off x="6383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4" name="文本占位符 15"/>
          <p:cNvSpPr>
            <a:spLocks noGrp="1"/>
          </p:cNvSpPr>
          <p:nvPr>
            <p:ph type="body" sz="quarter" idx="21"/>
          </p:nvPr>
        </p:nvSpPr>
        <p:spPr>
          <a:xfrm>
            <a:off x="6383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5" name="文本占位符 18"/>
          <p:cNvSpPr>
            <a:spLocks noGrp="1"/>
          </p:cNvSpPr>
          <p:nvPr>
            <p:ph type="body" sz="quarter" idx="22"/>
          </p:nvPr>
        </p:nvSpPr>
        <p:spPr>
          <a:xfrm>
            <a:off x="6383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6" name="图片占位符 13"/>
          <p:cNvSpPr>
            <a:spLocks noGrp="1"/>
          </p:cNvSpPr>
          <p:nvPr>
            <p:ph type="pic" sz="quarter" idx="23"/>
          </p:nvPr>
        </p:nvSpPr>
        <p:spPr>
          <a:xfrm>
            <a:off x="8669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7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8669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8" name="文本占位符 18"/>
          <p:cNvSpPr>
            <a:spLocks noGrp="1"/>
          </p:cNvSpPr>
          <p:nvPr>
            <p:ph type="body" sz="quarter" idx="25"/>
          </p:nvPr>
        </p:nvSpPr>
        <p:spPr>
          <a:xfrm>
            <a:off x="8669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9" name="日期占位符 3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92E56-C887-40A0-B45B-7A180C992FB2}" type="datetime1">
              <a:rPr lang="zh-CN" altLang="en-US"/>
              <a:t>2024/5/8</a:t>
            </a:fld>
            <a:endParaRPr lang="zh-CN" altLang="en-US"/>
          </a:p>
        </p:txBody>
      </p:sp>
      <p:sp>
        <p:nvSpPr>
          <p:cNvPr id="30" name="页脚占位符 4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9EFA-2022-416F-B6F5-A560FEBF9B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文字与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838200" y="1524636"/>
            <a:ext cx="2954338" cy="4580890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4038600" y="1524000"/>
            <a:ext cx="4781550" cy="22415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5"/>
          </p:nvPr>
        </p:nvSpPr>
        <p:spPr>
          <a:xfrm>
            <a:off x="4039235" y="3851275"/>
            <a:ext cx="227330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2" name="图片占位符 20"/>
          <p:cNvSpPr>
            <a:spLocks noGrp="1"/>
          </p:cNvSpPr>
          <p:nvPr>
            <p:ph type="pic" sz="quarter" idx="16"/>
          </p:nvPr>
        </p:nvSpPr>
        <p:spPr>
          <a:xfrm>
            <a:off x="6388735" y="3851275"/>
            <a:ext cx="241935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3" name="图片占位符 20"/>
          <p:cNvSpPr>
            <a:spLocks noGrp="1"/>
          </p:cNvSpPr>
          <p:nvPr>
            <p:ph type="pic" sz="quarter" idx="17"/>
          </p:nvPr>
        </p:nvSpPr>
        <p:spPr>
          <a:xfrm>
            <a:off x="8884285" y="3851275"/>
            <a:ext cx="2171065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4" name="图片占位符 20"/>
          <p:cNvSpPr>
            <a:spLocks noGrp="1"/>
          </p:cNvSpPr>
          <p:nvPr>
            <p:ph type="pic" sz="quarter" idx="18"/>
          </p:nvPr>
        </p:nvSpPr>
        <p:spPr>
          <a:xfrm>
            <a:off x="8896667" y="1524000"/>
            <a:ext cx="2158683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AAE4D-FD61-4E21-A39B-A3D833986EBE}" type="datetime1">
              <a:rPr lang="zh-CN" altLang="en-US"/>
              <a:t>2024/5/8</a:t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6BFEE-CE8A-47C7-A821-825E6C696B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F487EE23-058C-4F57-8869-2B6561E3103C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2" name="矩形 1"/>
          <p:cNvSpPr/>
          <p:nvPr/>
        </p:nvSpPr>
        <p:spPr>
          <a:xfrm>
            <a:off x="-4763" y="0"/>
            <a:ext cx="12192001" cy="6858000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/>
          </a:p>
        </p:txBody>
      </p:sp>
      <p:grpSp>
        <p:nvGrpSpPr>
          <p:cNvPr id="1033" name="组合 19"/>
          <p:cNvGrpSpPr/>
          <p:nvPr/>
        </p:nvGrpSpPr>
        <p:grpSpPr bwMode="auto">
          <a:xfrm>
            <a:off x="6272213" y="-15875"/>
            <a:ext cx="5919787" cy="6873875"/>
            <a:chOff x="9885" y="-9"/>
            <a:chExt cx="9322" cy="10859"/>
          </a:xfrm>
        </p:grpSpPr>
        <p:pic>
          <p:nvPicPr>
            <p:cNvPr id="1034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1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13"/>
            <p:cNvSpPr/>
            <p:nvPr>
              <p:custDataLst>
                <p:tags r:id="rId19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2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7.png"/><Relationship Id="rId12" Type="http://schemas.openxmlformats.org/officeDocument/2006/relationships/hyperlink" Target="https://officeweb365.101eduyun.com/?ssl=1&amp;furl=https://bukehi.github.io/BukehiWeb/fiction/&#24494;&#19987;&#39064;&#20108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1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36164;&#27835;&#36890;&#37492;.docx?" TargetMode="External"/><Relationship Id="rId11" Type="http://schemas.openxmlformats.org/officeDocument/2006/relationships/image" Target="../media/image19.jpeg"/><Relationship Id="rId5" Type="http://schemas.openxmlformats.org/officeDocument/2006/relationships/image" Target="../media/image16.jpeg"/><Relationship Id="rId10" Type="http://schemas.openxmlformats.org/officeDocument/2006/relationships/hyperlink" Target="https://officeweb365.101eduyun.com/?ssl=1&amp;furl=https://bukehi.github.io/BukehiWeb/fiction/&#24494;&#19987;&#39064;&#19968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1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24494;&#19987;&#39064;&#21313;&#19968;++&#38476;&#29983;&#26041;&#31243;&#24335;&#30340;&#20070;&#20889;-2025&#24180;&#39640;&#32771;&#21270;&#23398;&#19968;&#36718;&#22797;&#20064;&#35838;&#20214;.docx?" TargetMode="External"/><Relationship Id="rId13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3.jpeg"/><Relationship Id="rId12" Type="http://schemas.openxmlformats.org/officeDocument/2006/relationships/hyperlink" Target="https://officeweb365.101eduyun.com/?ssl=1&amp;furl=https://bukehi.github.io/BukehiWeb/fiction/&#23398;&#29983;&#29256;2024&#39640;&#32771;&#19968;&#36718;&#22797;&#20064;&#25910;&#20851;&#21367;&#19968;&#32771;&#28857;&#36890;&#20851;.pdf?" TargetMode="External"/><Relationship Id="rId2" Type="http://schemas.openxmlformats.org/officeDocument/2006/relationships/hyperlink" Target="https://officeweb365.101eduyun.com/?ssl=1&amp;furl=https://bukehi.github.io/BukehiWeb/fiction/&#24494;&#19987;&#39064;&#19977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++&#38476;&#29983;&#26041;&#31243;&#24335;&#30340;&#20070;&#20889;-2025&#24180;&#39640;&#32771;&#21270;&#23398;&#19968;&#36718;&#22797;&#20064;&#35838;&#20214;.docx?" TargetMode="External"/><Relationship Id="rId11" Type="http://schemas.openxmlformats.org/officeDocument/2006/relationships/image" Target="../media/image25.jpeg"/><Relationship Id="rId5" Type="http://schemas.openxmlformats.org/officeDocument/2006/relationships/image" Target="../media/image22.jpeg"/><Relationship Id="rId10" Type="http://schemas.openxmlformats.org/officeDocument/2006/relationships/hyperlink" Target="https://officeweb365.101eduyun.com/?ssl=1&amp;furl=https://bukehi.github.io/BukehiWeb/fiction/&#24494;&#19987;&#39064;&#20061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&#24494;&#19987;&#39064;&#19971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image" Target="../media/image24.jpeg"/><Relationship Id="rId14" Type="http://schemas.openxmlformats.org/officeDocument/2006/relationships/hyperlink" Target="https://sybstatic.101eduyun.com/download/e1091312c0d34e6fd44393d3be85084b/%E6%88%91%E5%9C%A8%E6%83%8A%E6%82%9A%E6%B8%B8%E6%88%8F%E9%87%8C%E5%B0%81%E7%A5%9E.tx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officeweb365.101eduyun.com/?ssl=1&amp;furl=https://bukehi.github.io/BukehiWeb/fiction/&#24494;&#19987;&#39064;&#21313;&#20108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ybstatic.101eduyun.com/download/21797d710fe607142d8a517d30033672/%E6%83%8A%E6%82%9A%E4%B9%90%E5%9B%AD.txt&#65311;" TargetMode="Externa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hy5.pptx?" TargetMode="External"/><Relationship Id="rId18" Type="http://schemas.openxmlformats.org/officeDocument/2006/relationships/hyperlink" Target="https://officeweb365.101eduyun.com/?ssl=1&amp;furl=https://bukehi.github.io/BukehiWeb/power%20point/cl3.pptx?" TargetMode="External"/><Relationship Id="rId26" Type="http://schemas.openxmlformats.org/officeDocument/2006/relationships/hyperlink" Target="https://officeweb365.101eduyun.com/?ssl=1&amp;furl=https://bukehi.github.io/BukehiWeb/power%20point/sr5.pptx?" TargetMode="External"/><Relationship Id="rId39" Type="http://schemas.openxmlformats.org/officeDocument/2006/relationships/hyperlink" Target="https://officeweb365.101eduyun.com/?ssl=1&amp;furl=https://bukehi.github.io/BukehiWeb/power%20point/hr2.pptx?" TargetMode="External"/><Relationship Id="rId21" Type="http://schemas.openxmlformats.org/officeDocument/2006/relationships/hyperlink" Target="https://officeweb365.101eduyun.com/?ssl=1&amp;furl=https://bukehi.github.io/BukehiWeb/power%20point/sr.pptx?" TargetMode="External"/><Relationship Id="rId34" Type="http://schemas.openxmlformats.org/officeDocument/2006/relationships/hyperlink" Target="https://officeweb365.101eduyun.com/?ssl=1&amp;furl=https://bukehi.github.io/BukehiWeb/power%20point/nszx1.pptx?" TargetMode="External"/><Relationship Id="rId42" Type="http://schemas.openxmlformats.org/officeDocument/2006/relationships/hyperlink" Target="https://officeweb365.101eduyun.com/?ssl=1&amp;furl=https://bukehi.github.io/BukehiWeb/power%20point/cl5.pptx?" TargetMode="External"/><Relationship Id="rId7" Type="http://schemas.openxmlformats.org/officeDocument/2006/relationships/hyperlink" Target="https://officeweb365.101eduyun.com/?ssl=1&amp;furl=https://bukehi.github.io/BukehiWeb/power%20point/zh3.pptx?" TargetMode="External"/><Relationship Id="rId2" Type="http://schemas.openxmlformats.org/officeDocument/2006/relationships/hyperlink" Target="https://officeweb365.101eduyun.com/?ssl=1&amp;furl=https://bukehi.github.io/BukehiWeb/power%20point/en1.pptx?" TargetMode="External"/><Relationship Id="rId16" Type="http://schemas.openxmlformats.org/officeDocument/2006/relationships/hyperlink" Target="https://officeweb365.101eduyun.com/?ssl=1&amp;furl=https://bukehi.github.io/BukehiWeb/power%20point/mi.pptx?" TargetMode="External"/><Relationship Id="rId20" Type="http://schemas.openxmlformats.org/officeDocument/2006/relationships/hyperlink" Target="https://officeweb365.101eduyun.com/?ssl=1&amp;furl=https://bukehi.github.io/BukehiWeb/power%20point/hy1.pptx?" TargetMode="External"/><Relationship Id="rId29" Type="http://schemas.openxmlformats.org/officeDocument/2006/relationships/hyperlink" Target="https://officeweb365.101eduyun.com/?ssl=1&amp;furl=https://bukehi.github.io/BukehiWeb/power%20point/bs1.pptx?" TargetMode="External"/><Relationship Id="rId41" Type="http://schemas.openxmlformats.org/officeDocument/2006/relationships/hyperlink" Target="https://officeweb365.101eduyun.com/?ssl=1&amp;furl=https://bukehi.github.io/BukehiWeb/power%20point/cl4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zh2.pptx?" TargetMode="External"/><Relationship Id="rId11" Type="http://schemas.openxmlformats.org/officeDocument/2006/relationships/hyperlink" Target="https://officeweb365.101eduyun.com/?ssl=1&amp;furl=https://bukehi.github.io/BukehiWeb/power%20point/hy3.pptx?" TargetMode="External"/><Relationship Id="rId24" Type="http://schemas.openxmlformats.org/officeDocument/2006/relationships/hyperlink" Target="https://officeweb365.101eduyun.com/?ssl=1&amp;furl=https://bukehi.github.io/BukehiWeb/power%20point/sr3.pptx?" TargetMode="External"/><Relationship Id="rId32" Type="http://schemas.openxmlformats.org/officeDocument/2006/relationships/hyperlink" Target="https://officeweb365.101eduyun.com/?ssl=1&amp;furl=https://bukehi.github.io/BukehiWeb/power%20point/cl2.pptx?" TargetMode="External"/><Relationship Id="rId37" Type="http://schemas.openxmlformats.org/officeDocument/2006/relationships/hyperlink" Target="https://officeweb365.101eduyun.com/?ssl=1&amp;furl=https://bukehi.github.io/BukehiWeb/power%20point/cd4.pptx?" TargetMode="External"/><Relationship Id="rId40" Type="http://schemas.openxmlformats.org/officeDocument/2006/relationships/hyperlink" Target="https://officeweb365.101eduyun.com/?ssl=1&amp;furl=https://bukehi.github.io/BukehiWeb/power%20point/hr3.pptx?" TargetMode="External"/><Relationship Id="rId5" Type="http://schemas.openxmlformats.org/officeDocument/2006/relationships/hyperlink" Target="https://officeweb365.101eduyun.com/?ssl=0&amp;furl=http://111.6.42.4:27092/power%20point/zh1.pptx?" TargetMode="External"/><Relationship Id="rId15" Type="http://schemas.openxmlformats.org/officeDocument/2006/relationships/hyperlink" Target="https://officeweb365.101eduyun.com/?ssl=1&amp;furl=https://bukehi.github.io/BukehiWeb/power%20point/cd.pptx?" TargetMode="External"/><Relationship Id="rId23" Type="http://schemas.openxmlformats.org/officeDocument/2006/relationships/hyperlink" Target="https://officeweb365.101eduyun.com/?ssl=1&amp;furl=https://bukehi.github.io/BukehiWeb/power%20point/sr2.pptx?" TargetMode="External"/><Relationship Id="rId28" Type="http://schemas.openxmlformats.org/officeDocument/2006/relationships/hyperlink" Target="https://officeweb365.101eduyun.com/?ssl=1&amp;furl=https://bukehi.github.io/BukehiWeb/power%20point/xc2.pptx?" TargetMode="External"/><Relationship Id="rId36" Type="http://schemas.openxmlformats.org/officeDocument/2006/relationships/hyperlink" Target="https://officeweb365.101eduyun.com/?ssl=1&amp;furl=https://bukehi.github.io/BukehiWeb/power%20point/cd3.pptx?" TargetMode="External"/><Relationship Id="rId10" Type="http://schemas.openxmlformats.org/officeDocument/2006/relationships/hyperlink" Target="https://officeweb365.101eduyun.com/?ssl=1&amp;furl=https://bukehi.github.io/BukehiWeb/power%20point/ex3.pptx?" TargetMode="External"/><Relationship Id="rId19" Type="http://schemas.openxmlformats.org/officeDocument/2006/relationships/hyperlink" Target="https://officeweb365.101eduyun.com/?ssl=1&amp;furl=https://bukehi.github.io/BukehiWeb/power%20point/hy2.pptx?" TargetMode="External"/><Relationship Id="rId31" Type="http://schemas.openxmlformats.org/officeDocument/2006/relationships/hyperlink" Target="https://officeweb365.101eduyun.com/?ssl=1&amp;furl=https://bukehi.github.io/BukehiWeb/power%20point/cl.pptx?" TargetMode="External"/><Relationship Id="rId4" Type="http://schemas.openxmlformats.org/officeDocument/2006/relationships/hyperlink" Target="https://officeweb365.101eduyun.com/?ssl=1&amp;furl=https://bukehi.github.io/BukehiWeb/power%20point/en3.pptx?" TargetMode="External"/><Relationship Id="rId9" Type="http://schemas.openxmlformats.org/officeDocument/2006/relationships/hyperlink" Target="https://officeweb365.101eduyun.com/?ssl=1&amp;furl=https://bukehi.github.io/BukehiWeb/power%20point/ex2.pptx?" TargetMode="External"/><Relationship Id="rId14" Type="http://schemas.openxmlformats.org/officeDocument/2006/relationships/hyperlink" Target="https://officeweb365.101eduyun.com/?ssl=1&amp;furl=https://bukehi.github.io/BukehiWeb/power%20point/xxsh.pptx?" TargetMode="External"/><Relationship Id="rId22" Type="http://schemas.openxmlformats.org/officeDocument/2006/relationships/hyperlink" Target="https://officeweb365.101eduyun.com/?ssl=1&amp;furl=https://bukehi.github.io/BukehiWeb/power%20point/sr1.pptx?" TargetMode="External"/><Relationship Id="rId27" Type="http://schemas.openxmlformats.org/officeDocument/2006/relationships/hyperlink" Target="https://officeweb365.101eduyun.com/?ssl=1&amp;furl=https://bukehi.github.io/BukehiWeb/power%20point/xc1.pptx?" TargetMode="External"/><Relationship Id="rId30" Type="http://schemas.openxmlformats.org/officeDocument/2006/relationships/hyperlink" Target="https://officeweb365.101eduyun.com/?ssl=1&amp;furl=https://bukehi.github.io/BukehiWeb/power%20point/bs2.pptx?" TargetMode="External"/><Relationship Id="rId35" Type="http://schemas.openxmlformats.org/officeDocument/2006/relationships/hyperlink" Target="https://officeweb365.101eduyun.com/?ssl=1&amp;furl=https://bukehi.github.io/BukehiWeb/power%20point/xxsh1.pptx?" TargetMode="External"/><Relationship Id="rId43" Type="http://schemas.openxmlformats.org/officeDocument/2006/relationships/hyperlink" Target="https://officeweb365.101eduyun.com/?ssl=1&amp;furl=https://bukehi.github.io/BukehiWeb/power%20point/cl6.pptx?" TargetMode="External"/><Relationship Id="rId8" Type="http://schemas.openxmlformats.org/officeDocument/2006/relationships/hyperlink" Target="https://officeweb365.101eduyun.com/?ssl=1&amp;furl=https://bukehi.github.io/BukehiWeb/power%20point/ex1.pptx?" TargetMode="External"/><Relationship Id="rId3" Type="http://schemas.openxmlformats.org/officeDocument/2006/relationships/hyperlink" Target="https://officeweb365.101eduyun.com/?ssl=1&amp;furl=https://bukehi.github.io/BukehiWeb/power%20point/en2.pptx?" TargetMode="External"/><Relationship Id="rId12" Type="http://schemas.openxmlformats.org/officeDocument/2006/relationships/hyperlink" Target="https://officeweb365.101eduyun.com/?ssl=1&amp;furl=https://bukehi.github.io/BukehiWeb/power%20point/hy4.pptx?" TargetMode="External"/><Relationship Id="rId17" Type="http://schemas.openxmlformats.org/officeDocument/2006/relationships/hyperlink" Target="https://officeweb365.101eduyun.com/?ssl=1&amp;furl=https://bukehi.github.io/BukehiWeb/power%20point/mi2.pptx?" TargetMode="External"/><Relationship Id="rId25" Type="http://schemas.openxmlformats.org/officeDocument/2006/relationships/hyperlink" Target="https://officeweb365.101eduyun.com/?ssl=1&amp;furl=https://bukehi.github.io/BukehiWeb/power%20point/sr4.pptx?" TargetMode="External"/><Relationship Id="rId33" Type="http://schemas.openxmlformats.org/officeDocument/2006/relationships/hyperlink" Target="https://officeweb365.101eduyun.com/?ssl=1&amp;furl=https://bukehi.github.io/BukehiWeb/power%20point/nszx2.pptx?" TargetMode="External"/><Relationship Id="rId38" Type="http://schemas.openxmlformats.org/officeDocument/2006/relationships/hyperlink" Target="https://officeweb365.101eduyun.com/?ssl=1&amp;furl=https://bukehi.github.io/BukehiWeb/power%20point/hr1.pptx?" TargetMode="Externa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&#36873;&#39033;&#23432;&#24658;2.pptx?" TargetMode="External"/><Relationship Id="rId18" Type="http://schemas.openxmlformats.org/officeDocument/2006/relationships/hyperlink" Target="https://officeweb365.101eduyun.com/?ssl=1&amp;furl=https://bukehi.github.io/BukehiWeb/power%20point/rc1.pptx?" TargetMode="External"/><Relationship Id="rId26" Type="http://schemas.openxmlformats.org/officeDocument/2006/relationships/hyperlink" Target="https://officeweb365.101eduyun.com/?ssl=1&amp;furl=https://bukehi.github.io/BukehiWeb/power%20point/cl8.pptx?" TargetMode="External"/><Relationship Id="rId39" Type="http://schemas.openxmlformats.org/officeDocument/2006/relationships/hyperlink" Target="https://officeweb365.101eduyun.com/?ssl=1&amp;furl=https://bukehi.github.io/BukehiWeb/power%20point/cwz.pptx?" TargetMode="External"/><Relationship Id="rId21" Type="http://schemas.openxmlformats.org/officeDocument/2006/relationships/hyperlink" Target="https://officeweb365.101eduyun.com/?ssl=1&amp;furl=https://bukehi.github.io/BukehiWeb/power%20point/rc4.pptx?" TargetMode="External"/><Relationship Id="rId34" Type="http://schemas.openxmlformats.org/officeDocument/2006/relationships/hyperlink" Target="https://officeweb365.101eduyun.com/?ssl=1&amp;furl=https://bukehi.github.io/BukehiWeb/power%20point/&#38134;&#34892;1.pptx?" TargetMode="External"/><Relationship Id="rId7" Type="http://schemas.openxmlformats.org/officeDocument/2006/relationships/hyperlink" Target="https://officeweb365.101eduyun.com/?ssl=1&amp;furl=https://bukehi.github.io/BukehiWeb/power%20point/rc6.pptx?" TargetMode="External"/><Relationship Id="rId12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17" Type="http://schemas.openxmlformats.org/officeDocument/2006/relationships/hyperlink" Target="https://officeweb365.101eduyun.com/?ssl=1&amp;furl=https://bukehi.github.io/BukehiWeb/power%20point/cl11.pptx?" TargetMode="External"/><Relationship Id="rId25" Type="http://schemas.openxmlformats.org/officeDocument/2006/relationships/hyperlink" Target="https://officeweb365.101eduyun.com/?ssl=1&amp;furl=https://bukehi.github.io/BukehiWeb/power%20point/cl7.pptx?" TargetMode="External"/><Relationship Id="rId33" Type="http://schemas.openxmlformats.org/officeDocument/2006/relationships/hyperlink" Target="https://officeweb365.101eduyun.com/?ssl=1&amp;furl=https://bukehi.github.io/BukehiWeb/power%20point/&#38134;&#34892;3.pptx?" TargetMode="External"/><Relationship Id="rId38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officeweb365.101eduyun.com/?ssl=1&amp;furl=https://bukehi.github.io/BukehiWeb/power%20point/rc9.pptx?" TargetMode="External"/><Relationship Id="rId20" Type="http://schemas.openxmlformats.org/officeDocument/2006/relationships/hyperlink" Target="https://officeweb365.101eduyun.com/?ssl=1&amp;furl=https://bukehi.github.io/BukehiWeb/power%20point/rc3.pptx?" TargetMode="External"/><Relationship Id="rId29" Type="http://schemas.openxmlformats.org/officeDocument/2006/relationships/hyperlink" Target="https://officeweb365.101eduyun.com/?ssl=1&amp;furl=https://bukehi.github.io/BukehiWeb/power%20point/&#38134;&#34892;2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&#30382;&#30382;6.pptx?" TargetMode="External"/><Relationship Id="rId11" Type="http://schemas.openxmlformats.org/officeDocument/2006/relationships/hyperlink" Target="https://officeweb365.101eduyun.com/?ssl=1&amp;furl=https://bukehi.github.io/BukehiWeb/power%20point/&#38899;&#20048;&#20250;2.pptx?" TargetMode="External"/><Relationship Id="rId24" Type="http://schemas.openxmlformats.org/officeDocument/2006/relationships/hyperlink" Target="https://officeweb365.101eduyun.com/?ssl=1&amp;furl=https://bukehi.github.io/BukehiWeb/power%20point/&#30382;&#30382;3.pptx?" TargetMode="External"/><Relationship Id="rId32" Type="http://schemas.openxmlformats.org/officeDocument/2006/relationships/hyperlink" Target="https://officeweb365.101eduyun.com/?ssl=1&amp;furl=https://bukehi.github.io/BukehiWeb/power%20point/&#38134;&#34892;4.pptx?" TargetMode="External"/><Relationship Id="rId37" Type="http://schemas.openxmlformats.org/officeDocument/2006/relationships/hyperlink" Target="https://officeweb365.101eduyun.com/?ssl=1&amp;furl=https://bukehi.github.io/BukehiWeb/power%20point/bs3.pptx?" TargetMode="External"/><Relationship Id="rId40" Type="http://schemas.openxmlformats.org/officeDocument/2006/relationships/hyperlink" Target="https://officeweb365.101eduyun.com/?ssl=1&amp;furl=https://bukehi.github.io/BukehiWeb/power%20point/bs7.pptx?" TargetMode="External"/><Relationship Id="rId5" Type="http://schemas.openxmlformats.org/officeDocument/2006/relationships/hyperlink" Target="https://officeweb365.101eduyun.com/?ssl=1&amp;furl=https://bukehi.github.io/BukehiWeb/power%20point/&#30382;&#30382;5.pptx?" TargetMode="External"/><Relationship Id="rId15" Type="http://schemas.openxmlformats.org/officeDocument/2006/relationships/hyperlink" Target="https://officeweb365.101eduyun.com/?ssl=1&amp;furl=https://bukehi.github.io/BukehiWeb/power%20point/rc8.pptx?" TargetMode="External"/><Relationship Id="rId23" Type="http://schemas.openxmlformats.org/officeDocument/2006/relationships/hyperlink" Target="https://officeweb365.101eduyun.com/?ssl=1&amp;furl=https://bukehi.github.io/BukehiWeb/power%20point/&#30382;&#30382;2.pptx?" TargetMode="External"/><Relationship Id="rId28" Type="http://schemas.openxmlformats.org/officeDocument/2006/relationships/hyperlink" Target="https://officeweb365.101eduyun.com/?ssl=1&amp;furl=https://bukehi.github.io/BukehiWeb/power%20point/md2.pptx?" TargetMode="External"/><Relationship Id="rId36" Type="http://schemas.openxmlformats.org/officeDocument/2006/relationships/hyperlink" Target="https://officeweb365.101eduyun.com/?ssl=1&amp;furl=https://bukehi.github.io/BukehiWeb/power%20point/gz1.pptx?" TargetMode="External"/><Relationship Id="rId10" Type="http://schemas.openxmlformats.org/officeDocument/2006/relationships/hyperlink" Target="https://officeweb365.101eduyun.com/?ssl=1&amp;furl=https://bukehi.github.io/BukehiWeb/power%20point/&#38899;&#20048;&#20250;1.pptx?" TargetMode="External"/><Relationship Id="rId19" Type="http://schemas.openxmlformats.org/officeDocument/2006/relationships/hyperlink" Target="https://officeweb365.101eduyun.com/?ssl=1&amp;furl=https://bukehi.github.io/BukehiWeb/power%20point/rc2.pptx?" TargetMode="External"/><Relationship Id="rId31" Type="http://schemas.openxmlformats.org/officeDocument/2006/relationships/hyperlink" Target="https://officeweb365.101eduyun.com/?ssl=1&amp;furl=https://bukehi.github.io/BukehiWeb/power%20point/rc11.pptx?" TargetMode="External"/><Relationship Id="rId4" Type="http://schemas.openxmlformats.org/officeDocument/2006/relationships/hyperlink" Target="https://officeweb365.101eduyun.com/?ssl=1&amp;furl=https://bukehi.github.io/BukehiWeb/power%20point/&#30382;&#30382;4.pptx?" TargetMode="External"/><Relationship Id="rId9" Type="http://schemas.openxmlformats.org/officeDocument/2006/relationships/hyperlink" Target="https://officeweb365.101eduyun.com/?ssl=1&amp;furl=https://bukehi.github.io/BukehiWeb/power%20point/cl10.pptx?" TargetMode="External"/><Relationship Id="rId14" Type="http://schemas.openxmlformats.org/officeDocument/2006/relationships/hyperlink" Target="https://officeweb365.101eduyun.com/?ssl=1&amp;furl=https://bukehi.github.io/BukehiWeb/power%20point/rc7.pptx?" TargetMode="External"/><Relationship Id="rId22" Type="http://schemas.openxmlformats.org/officeDocument/2006/relationships/hyperlink" Target="https://officeweb365.101eduyun.com/?ssl=1&amp;furl=https://bukehi.github.io/BukehiWeb/power%20point/&#30382;&#30382;1.pptx?" TargetMode="External"/><Relationship Id="rId27" Type="http://schemas.openxmlformats.org/officeDocument/2006/relationships/hyperlink" Target="https://officeweb365.101eduyun.com/?ssl=1&amp;furl=https://bukehi.github.io/BukehiWeb/power%20point/md1.pptx?" TargetMode="External"/><Relationship Id="rId30" Type="http://schemas.openxmlformats.org/officeDocument/2006/relationships/hyperlink" Target="https://officeweb365.101eduyun.com/?ssl=1&amp;furl=https://bukehi.github.io/BukehiWeb/power%20point/rc10.pptx?" TargetMode="External"/><Relationship Id="rId35" Type="http://schemas.openxmlformats.org/officeDocument/2006/relationships/hyperlink" Target="https://officeweb365.101eduyun.com/?ssl=1&amp;furl=https://bukehi.github.io/BukehiWeb/power%20point/dyf.pptx?" TargetMode="External"/><Relationship Id="rId8" Type="http://schemas.openxmlformats.org/officeDocument/2006/relationships/hyperlink" Target="https://officeweb365.101eduyun.com/?ssl=1&amp;furl=https://bukehi.github.io/BukehiWeb/power%20point/cl9.pptx?" TargetMode="External"/><Relationship Id="rId3" Type="http://schemas.openxmlformats.org/officeDocument/2006/relationships/hyperlink" Target="https://officeweb365.101eduyun.com/?ssl=1&amp;furl=https://bukehi.github.io/BukehiWeb/power%20point/rc5.pptx?" TargetMode="Externa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cl8.pptx?" TargetMode="External"/><Relationship Id="rId18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26" Type="http://schemas.openxmlformats.org/officeDocument/2006/relationships/hyperlink" Target="https://officeweb365.101eduyun.com/?ssl=1&amp;furl=https://bukehi.github.io/BukehiWeb/power%20point/&#38134;&#34892;2.pptx?" TargetMode="External"/><Relationship Id="rId21" Type="http://schemas.openxmlformats.org/officeDocument/2006/relationships/hyperlink" Target="https://officeweb365.101eduyun.com/?ssl=1&amp;furl=https://bukehi.github.io/BukehiWeb/power%20point/rc9.pptx?" TargetMode="External"/><Relationship Id="rId34" Type="http://schemas.openxmlformats.org/officeDocument/2006/relationships/hyperlink" Target="https://officeweb365.101eduyun.com/?ssl=1&amp;furl=https://bukehi.github.io/BukehiWeb/power%20point/md1.pptx?" TargetMode="External"/><Relationship Id="rId7" Type="http://schemas.openxmlformats.org/officeDocument/2006/relationships/hyperlink" Target="https://officeweb365.101eduyun.com/?ssl=1&amp;furl=https://bukehi.github.io/BukehiWeb/power%20point/&#30382;&#30382;1.pptx?" TargetMode="External"/><Relationship Id="rId12" Type="http://schemas.openxmlformats.org/officeDocument/2006/relationships/hyperlink" Target="https://officeweb365.101eduyun.com/?ssl=1&amp;furl=https://bukehi.github.io/BukehiWeb/power%20point/cl7.pptx?" TargetMode="External"/><Relationship Id="rId17" Type="http://schemas.openxmlformats.org/officeDocument/2006/relationships/hyperlink" Target="https://officeweb365.101eduyun.com/?ssl=1&amp;furl=https://bukehi.github.io/BukehiWeb/power%20point/&#38899;&#20048;&#20250;2.pptx?" TargetMode="External"/><Relationship Id="rId25" Type="http://schemas.openxmlformats.org/officeDocument/2006/relationships/hyperlink" Target="https://officeweb365.101eduyun.com/?ssl=1&amp;furl=https://bukehi.github.io/BukehiWeb/power%20point/&#38134;&#34892;3.pptx?" TargetMode="External"/><Relationship Id="rId33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officeweb365.101eduyun.com/?ssl=1&amp;furl=https://bukehi.github.io/BukehiWeb/power%20point/&#38899;&#20048;&#20250;1.pptx?" TargetMode="External"/><Relationship Id="rId20" Type="http://schemas.openxmlformats.org/officeDocument/2006/relationships/hyperlink" Target="https://officeweb365.101eduyun.com/?ssl=1&amp;furl=https://bukehi.github.io/BukehiWeb/power%20point/rc8.pptx?" TargetMode="External"/><Relationship Id="rId29" Type="http://schemas.openxmlformats.org/officeDocument/2006/relationships/hyperlink" Target="https://officeweb365.101eduyun.com/?ssl=1&amp;furl=https://bukehi.github.io/BukehiWeb/power%20point/cl10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rc4.pptx?" TargetMode="External"/><Relationship Id="rId11" Type="http://schemas.openxmlformats.org/officeDocument/2006/relationships/hyperlink" Target="https://officeweb365.101eduyun.com/?ssl=1&amp;furl=https://bukehi.github.io/BukehiWeb/power%20point/&#30382;&#30382;5.pptx?" TargetMode="External"/><Relationship Id="rId24" Type="http://schemas.openxmlformats.org/officeDocument/2006/relationships/hyperlink" Target="https://officeweb365.101eduyun.com/?ssl=1&amp;furl=https://bukehi.github.io/BukehiWeb/power%20point/&#38134;&#34892;4.pptx?" TargetMode="External"/><Relationship Id="rId32" Type="http://schemas.openxmlformats.org/officeDocument/2006/relationships/hyperlink" Target="https://officeweb365.101eduyun.com/?ssl=1&amp;furl=https://bukehi.github.io/BukehiWeb/power%20point/bs3.pptx?" TargetMode="External"/><Relationship Id="rId37" Type="http://schemas.openxmlformats.org/officeDocument/2006/relationships/hyperlink" Target="https://officeweb365.101eduyun.com/?ssl=1&amp;furl=https://bukehi.github.io/BukehiWeb/power%20point/cwz.pptx?" TargetMode="External"/><Relationship Id="rId5" Type="http://schemas.openxmlformats.org/officeDocument/2006/relationships/hyperlink" Target="https://officeweb365.101eduyun.com/?ssl=1&amp;furl=https://bukehi.github.io/BukehiWeb/power%20point/rc3.pptx?" TargetMode="External"/><Relationship Id="rId15" Type="http://schemas.openxmlformats.org/officeDocument/2006/relationships/hyperlink" Target="https://officeweb365.101eduyun.com/?ssl=1&amp;furl=https://bukehi.github.io/BukehiWeb/power%20point/rc6.pptx?" TargetMode="External"/><Relationship Id="rId23" Type="http://schemas.openxmlformats.org/officeDocument/2006/relationships/hyperlink" Target="https://officeweb365.101eduyun.com/?ssl=1&amp;furl=https://bukehi.github.io/BukehiWeb/power%20point/rc11.pptx?" TargetMode="External"/><Relationship Id="rId28" Type="http://schemas.openxmlformats.org/officeDocument/2006/relationships/hyperlink" Target="https://officeweb365.101eduyun.com/?ssl=1&amp;furl=https://bukehi.github.io/BukehiWeb/power%20point/cl9.pptx?" TargetMode="External"/><Relationship Id="rId36" Type="http://schemas.openxmlformats.org/officeDocument/2006/relationships/hyperlink" Target="https://officeweb365.101eduyun.com/?ssl=1&amp;furl=https://bukehi.github.io/BukehiWeb/power%20point/dyf.pptx?" TargetMode="External"/><Relationship Id="rId10" Type="http://schemas.openxmlformats.org/officeDocument/2006/relationships/hyperlink" Target="https://officeweb365.101eduyun.com/?ssl=1&amp;furl=https://bukehi.github.io/BukehiWeb/power%20point/rc5.pptx?" TargetMode="External"/><Relationship Id="rId19" Type="http://schemas.openxmlformats.org/officeDocument/2006/relationships/hyperlink" Target="https://officeweb365.101eduyun.com/?ssl=1&amp;furl=https://bukehi.github.io/BukehiWeb/power%20point/rc7.pptx?" TargetMode="External"/><Relationship Id="rId31" Type="http://schemas.openxmlformats.org/officeDocument/2006/relationships/hyperlink" Target="https://officeweb365.101eduyun.com/?ssl=1&amp;furl=https://bukehi.github.io/BukehiWeb/power%20point/gz1.pptx?" TargetMode="External"/><Relationship Id="rId4" Type="http://schemas.openxmlformats.org/officeDocument/2006/relationships/hyperlink" Target="https://officeweb365.101eduyun.com/?ssl=1&amp;furl=https://bukehi.github.io/BukehiWeb/power%20point/rc2.pptx?" TargetMode="External"/><Relationship Id="rId9" Type="http://schemas.openxmlformats.org/officeDocument/2006/relationships/hyperlink" Target="https://officeweb365.101eduyun.com/?ssl=1&amp;furl=https://bukehi.github.io/BukehiWeb/power%20point/&#30382;&#30382;3.pptx?" TargetMode="External"/><Relationship Id="rId14" Type="http://schemas.openxmlformats.org/officeDocument/2006/relationships/hyperlink" Target="https://officeweb365.101eduyun.com/?ssl=1&amp;furl=https://bukehi.github.io/BukehiWeb/power%20point/&#30382;&#30382;6.pptx?" TargetMode="External"/><Relationship Id="rId22" Type="http://schemas.openxmlformats.org/officeDocument/2006/relationships/hyperlink" Target="https://officeweb365.101eduyun.com/?ssl=1&amp;furl=https://bukehi.github.io/BukehiWeb/power%20point/rc10.pptx?" TargetMode="External"/><Relationship Id="rId27" Type="http://schemas.openxmlformats.org/officeDocument/2006/relationships/hyperlink" Target="https://officeweb365.101eduyun.com/?ssl=1&amp;furl=https://bukehi.github.io/BukehiWeb/power%20point/&#38134;&#34892;1.pptx?" TargetMode="External"/><Relationship Id="rId30" Type="http://schemas.openxmlformats.org/officeDocument/2006/relationships/hyperlink" Target="https://officeweb365.101eduyun.com/?ssl=1&amp;furl=https://bukehi.github.io/BukehiWeb/power%20point/cl11.pptx?" TargetMode="External"/><Relationship Id="rId35" Type="http://schemas.openxmlformats.org/officeDocument/2006/relationships/hyperlink" Target="https://officeweb365.101eduyun.com/?ssl=1&amp;furl=https://bukehi.github.io/BukehiWeb/power%20point/md2.pptx?" TargetMode="External"/><Relationship Id="rId8" Type="http://schemas.openxmlformats.org/officeDocument/2006/relationships/hyperlink" Target="https://officeweb365.101eduyun.com/?ssl=1&amp;furl=https://bukehi.github.io/BukehiWeb/power%20point/&#30382;&#30382;2.pptx?" TargetMode="External"/><Relationship Id="rId3" Type="http://schemas.openxmlformats.org/officeDocument/2006/relationships/hyperlink" Target="https://officeweb365.101eduyun.com/?ssl=1&amp;furl=https://bukehi.github.io/BukehiWeb/power%20point/rc1.pptx?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ower%20point/&#20234;&#38634;&#20134;&#26790;1.pptx?" TargetMode="External"/><Relationship Id="rId13" Type="http://schemas.openxmlformats.org/officeDocument/2006/relationships/hyperlink" Target="https://officeweb365.101eduyun.com/?ssl=1&amp;furl=https://bukehi.github.io/BukehiWeb/power%20point/xt1.pptx?" TargetMode="External"/><Relationship Id="rId18" Type="http://schemas.openxmlformats.org/officeDocument/2006/relationships/hyperlink" Target="https://officeweb365.101eduyun.com/?ssl=1&amp;furl=https://bukehi.github.io/BukehiWeb/power%20point/&#30382;&#30382;8.pptx?" TargetMode="External"/><Relationship Id="rId3" Type="http://schemas.openxmlformats.org/officeDocument/2006/relationships/hyperlink" Target="https://officeweb365.101eduyun.com/?ssl=1&amp;furl=https://bukehi.github.io/BukehiWeb/power%20point/rc12.pptx?" TargetMode="External"/><Relationship Id="rId21" Type="http://schemas.openxmlformats.org/officeDocument/2006/relationships/hyperlink" Target="https://officeweb365.101eduyun.com/?ssl=1&amp;furl=https://sybstatic.101eduyun.com/download/315bd891e12102353309c5a670efb00b/livepowerpoint.pptx?" TargetMode="External"/><Relationship Id="rId7" Type="http://schemas.openxmlformats.org/officeDocument/2006/relationships/hyperlink" Target="https://officeweb365.101eduyun.com/?ssl=1&amp;furl=https://bukehi.github.io/BukehiWeb/power%20point/&#20234;&#38634;&#20134;&#26790;.pptx?" TargetMode="External"/><Relationship Id="rId12" Type="http://schemas.openxmlformats.org/officeDocument/2006/relationships/hyperlink" Target="https://officeweb365.101eduyun.com/?ssl=1&amp;furl=https://bukehi.github.io/BukehiWeb/power%20point/ll2.pptx?" TargetMode="External"/><Relationship Id="rId17" Type="http://schemas.openxmlformats.org/officeDocument/2006/relationships/hyperlink" Target="https://officeweb365.101eduyun.com/?ssl=1&amp;furl=https://bukehi.github.io/BukehiWeb/power%20point/wj2.pptx?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officeweb365.101eduyun.com/?ssl=1&amp;furl=https://bukehi.github.io/BukehiWeb/power%20point/wj1.pptx?" TargetMode="External"/><Relationship Id="rId20" Type="http://schemas.openxmlformats.org/officeDocument/2006/relationships/hyperlink" Target="https://officeweb365.101eduyun.com/?ssl=1&amp;furl=https://bukehi.github.io/BukehiWeb/power%20point/xc&amp;hy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bs6.pptx?" TargetMode="External"/><Relationship Id="rId11" Type="http://schemas.openxmlformats.org/officeDocument/2006/relationships/hyperlink" Target="https://officeweb365.101eduyun.com/?ssl=1&amp;furl=https://bukehi.github.io/BukehiWeb/power%20point/ll1.pptx?" TargetMode="External"/><Relationship Id="rId5" Type="http://schemas.openxmlformats.org/officeDocument/2006/relationships/hyperlink" Target="https://officeweb365.101eduyun.com/?ssl=1&amp;furl=https://bukehi.github.io/BukehiWeb/power%20point/bs5.pptx?" TargetMode="External"/><Relationship Id="rId15" Type="http://schemas.openxmlformats.org/officeDocument/2006/relationships/hyperlink" Target="https://officeweb365.101eduyun.com/?ssl=1&amp;furl=https://bukehi.github.io/BukehiWeb/power%20point/yf2.pptx?" TargetMode="External"/><Relationship Id="rId10" Type="http://schemas.openxmlformats.org/officeDocument/2006/relationships/hyperlink" Target="https://officeweb365.101eduyun.com/?ssl=1&amp;furl=https://bukehi.github.io/BukehiWeb/power%20point/&#30382;&#30382;7.pptx?" TargetMode="External"/><Relationship Id="rId19" Type="http://schemas.openxmlformats.org/officeDocument/2006/relationships/hyperlink" Target="https://officeweb365.101eduyun.com/?ssl=1&amp;furl=https://bukehi.github.io/BukehiWeb/power%20point/xc&#65311;.pptx?" TargetMode="External"/><Relationship Id="rId4" Type="http://schemas.openxmlformats.org/officeDocument/2006/relationships/hyperlink" Target="https://officeweb365.101eduyun.com/?ssl=1&amp;furl=https://bukehi.github.io/BukehiWeb/power%20point/rc13.pptx?" TargetMode="External"/><Relationship Id="rId9" Type="http://schemas.openxmlformats.org/officeDocument/2006/relationships/hyperlink" Target="https://officeweb365.101eduyun.com/?ssl=1&amp;furl=https://bukehi.github.io/BukehiWeb/power%20point/md3.pptx?" TargetMode="External"/><Relationship Id="rId14" Type="http://schemas.openxmlformats.org/officeDocument/2006/relationships/hyperlink" Target="https://officeweb365.101eduyun.com/?ssl=1&amp;furl=https://bukehi.github.io/BukehiWeb/power%20point/yf1.pptx?" TargetMode="External"/><Relationship Id="rId22" Type="http://schemas.openxmlformats.org/officeDocument/2006/relationships/hyperlink" Target="https://www.101eduyun.com/sunrise/common/attachment/viewAttachment.do?vPath=discuss/2024/05/01/e2336f11cdae4e96962ce31b1944dd80.mp4&amp;vName=1502161812-1-192.mp4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13/44a56acbbdd84c06a25bee6f8f7c784d.mp4&amp;vName=%E3%80%8A%E5%8E%9F%E7%A5%9E%E3%80%8B4.6%E7%89%88%E6%9C%ACPV_%E3%80%8C%E4%B8%A4%E7%95%8C%E4%B8%BA%E7%81%AB%EF%BC%8C%E8%B5%A4%E5%A4%9C%E5%B0%86%E7%86%84%E3%80%8D(720P).mp4" TargetMode="External"/><Relationship Id="rId13" Type="http://schemas.openxmlformats.org/officeDocument/2006/relationships/hyperlink" Target="https://officeweb365.101eduyun.com/?ssl=1&amp;furl=https://sybstatic.101eduyun.com/download/e5b9bd587e5d44f6ce8f71f1d8c38416/%E3%80%8A%E5%B4%A9%E5%9D%8F%EF%BC%9A%E6%98%9F%E7%A9%B9%E9%93%81%E9%81%93%E3%80%8B%E3%80%8C2024%E6%98%9F%E9%93%81LIVE%E3%80%8D%E6%BC%94%E5%94%B1%E4%BC%9A%E5%AE%98%E6%96%B9%E5%BD%95%E6%92%AD%E5%AE%8C%E6%95%B4%E7%89%88.pptx?" TargetMode="External"/><Relationship Id="rId3" Type="http://schemas.openxmlformats.org/officeDocument/2006/relationships/hyperlink" Target="https://www.101eduyun.com/sunrise/common/attachment/viewAttachment.do?vPath=discuss/2024/04/08/3c9eecef1141451d9083ff156997d512.mp4&amp;vName=output.mp4" TargetMode="External"/><Relationship Id="rId7" Type="http://schemas.openxmlformats.org/officeDocument/2006/relationships/hyperlink" Target="https://www.101eduyun.com/sunrise/common/attachment/viewAttachment.do?vPath=discuss/2024/04/11/2f019012dff849b79a227b7dd8b96712.mp4&amp;vName=%E5%A4%A9%E5%A4%96%E6%9D%A5%E7%89%A9%E9%9F%B3%E4%B9%90%E4%BC%9A.mp4" TargetMode="External"/><Relationship Id="rId12" Type="http://schemas.openxmlformats.org/officeDocument/2006/relationships/hyperlink" Target="https://officeweb365.101eduyun.com/?ssl=1&amp;furl=https://sybstatic.101eduyun.com/download/ee791bc55c929f0d44a44d48f17fd9db/yf.pptx?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1/5d0694cebcc24d24901f8883b553e671.mp4&amp;vName=%E9%9F%B3%E4%B9%90%E4%BC%9A.mp4" TargetMode="External"/><Relationship Id="rId11" Type="http://schemas.openxmlformats.org/officeDocument/2006/relationships/hyperlink" Target="https://officeweb365.101eduyun.com/?ssl=1&amp;furl=https://sybstatic.101eduyun.com/download/ec11ac7a2d190b7adf81336052ee1a0a/%E9%93%B6%E8%A1%8C.pptx?" TargetMode="External"/><Relationship Id="rId5" Type="http://schemas.openxmlformats.org/officeDocument/2006/relationships/hyperlink" Target="https://www.101eduyun.com/sunrise/common/attachment/viewAttachment.do?vPath=discuss/2024/04/09/35ea3b94d7114a1e9a7b864e1bf89de3.mp4&amp;vName=%E8%96%9B%E4%B9%8B%E8%B0%A6%E8%BF%9F%E8%BF%9F.mp4" TargetMode="External"/><Relationship Id="rId10" Type="http://schemas.openxmlformats.org/officeDocument/2006/relationships/hyperlink" Target="https://officeweb365.101eduyun.com/?ssl=1&amp;furl=https://sybstatic.101eduyun.com/download/2e932ac684c614cafe74ad774d5d6333/%E5%9C%B0%E7%8B%B1%E5%AE%A2%E6%A0%88%E7%AC%AC%E4%B8%80%E6%9C%9F%E9%85%8D%E9%9F%B3.pptx?" TargetMode="External"/><Relationship Id="rId4" Type="http://schemas.openxmlformats.org/officeDocument/2006/relationships/hyperlink" Target="https://officeweb365.101eduyun.com/?ssl=1&amp;furl=https://sybstatic.101eduyun.com/download/40bfee0ee86ff9d0c16d2f62b0398a24/%E5%85%83%E7%B4%A0%E5%91%A8%E6%9C%9F%E8%A1%A8%20%E4%B8%80%E8%BD%AE%E5%A4%8D%E4%B9%A0.pptx?" TargetMode="External"/><Relationship Id="rId9" Type="http://schemas.openxmlformats.org/officeDocument/2006/relationships/hyperlink" Target="https://officeweb365.101eduyun.com/?ssl=1&amp;furl=https://sybstatic.101eduyun.com/download/715807b2e9f84895ac2fffeda8099fc4/evermore.pptx?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sybstatic.101eduyun.com/download/dd5aa2a5b3fc7e32708b7ab50c60b4bd/%E6%B5%81%E5%88%83%E8%8B%A5%E7%81%AB.pptx?" TargetMode="External"/><Relationship Id="rId3" Type="http://schemas.openxmlformats.org/officeDocument/2006/relationships/hyperlink" Target="https://officeweb365.101eduyun.com/?ssl=1&amp;furl=https://sybstatic.101eduyun.com/download/5675b74810f767416dc5f67873d9a00a/rc.pptx?" TargetMode="External"/><Relationship Id="rId7" Type="http://schemas.openxmlformats.org/officeDocument/2006/relationships/hyperlink" Target="https://officeweb365.101eduyun.com/?ssl=1&amp;furl=https://sybstatic.101eduyun.com/download/d9a233ceea183e540126e2e1360e84c5/%E7%99%BD%E4%BA%91%E8%8B%8D%E7%8B%97.pptx?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sybstatic.101eduyun.com/download/e038c60e723551ec54bf9dd574ecaaf5/%E7%85%8A%E8%B5%AB%E5%A4%A7%E6%A2%81.pptx?" TargetMode="External"/><Relationship Id="rId11" Type="http://schemas.openxmlformats.org/officeDocument/2006/relationships/hyperlink" Target="https://officeweb365.101eduyun.com/?ssl=1&amp;furl=https://sybstatic.101eduyun.com/download/9abd4a00828c4eb3e7f922c70817bf30/%E7%95%99%E4%BB%99.pptx?" TargetMode="External"/><Relationship Id="rId5" Type="http://schemas.openxmlformats.org/officeDocument/2006/relationships/hyperlink" Target="https://officeweb365.101eduyun.com/?ssl=1&amp;furl=https://sybstatic.101eduyun.com/download/7671b5c246811d16c7a8e1398873cae2/%E4%BA%94%E5%B2%B3%E4%B8%BA%E8%BD%BB.pptx?" TargetMode="External"/><Relationship Id="rId10" Type="http://schemas.openxmlformats.org/officeDocument/2006/relationships/hyperlink" Target="https://officeweb365.101eduyun.com/?ssl=1&amp;furl=https://sybstatic.101eduyun.com/download/67bd98b58084eabf50d50878e39b7ed7/%E9%A3%92%E6%B2%93%E6%B5%81%E6%98%9F.pptx?" TargetMode="External"/><Relationship Id="rId4" Type="http://schemas.openxmlformats.org/officeDocument/2006/relationships/hyperlink" Target="https://officeweb365.101eduyun.com/?ssl=1&amp;furl=https://sybstatic.101eduyun.com/download/53ddc6af039303f9684288c6ac4821b8/%E7%99%BD%E9%A6%96%E5%A4%AA%E7%8E%84.pptx?" TargetMode="External"/><Relationship Id="rId9" Type="http://schemas.openxmlformats.org/officeDocument/2006/relationships/hyperlink" Target="https://officeweb365.101eduyun.com/?ssl=1&amp;furl=https://sybstatic.101eduyun.com/download/3d0b64f2ebc431be9f6ba4f82be3d2d7/%E4%B8%9C.pptx?" TargetMode="Externa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ee.io/school/power%20point/xc2.pptx?" TargetMode="External"/><Relationship Id="rId18" Type="http://schemas.openxmlformats.org/officeDocument/2006/relationships/hyperlink" Target="https://officeweb365.101eduyun.com/?ssl=1&amp;furl=https://bukehi.gitee.io/school/power%20point/cd.pptx?" TargetMode="External"/><Relationship Id="rId26" Type="http://schemas.openxmlformats.org/officeDocument/2006/relationships/hyperlink" Target="https://officeweb365.101eduyun.com/?ssl=1&amp;furl=https://bukehi.gitee.io/school/power%20point/cd2.pptx?" TargetMode="External"/><Relationship Id="rId3" Type="http://schemas.openxmlformats.org/officeDocument/2006/relationships/hyperlink" Target="https://officeweb365.101eduyun.com/?ssl=1&amp;furl=https://bukehi.gitee.io/Web/power%20point/en1.pptx?" TargetMode="External"/><Relationship Id="rId21" Type="http://schemas.openxmlformats.org/officeDocument/2006/relationships/hyperlink" Target="https://officeweb365.101eduyun.com/?ssl=1&amp;furl=https://bukehi.gitee.io/school/power%20point/hy5.pptx?" TargetMode="External"/><Relationship Id="rId34" Type="http://schemas.openxmlformats.org/officeDocument/2006/relationships/hyperlink" Target="https://officeweb365.101eduyun.com/?ssl=1&amp;furl=https://bukehi.gitee.io/school/power%20point/sr5.pptx?" TargetMode="External"/><Relationship Id="rId7" Type="http://schemas.openxmlformats.org/officeDocument/2006/relationships/hyperlink" Target="https://officeweb365.101eduyun.com/?ssl=1&amp;furl=https://bukehi.gitee.io/Web/power%20point/zh2.pptx?" TargetMode="External"/><Relationship Id="rId12" Type="http://schemas.openxmlformats.org/officeDocument/2006/relationships/hyperlink" Target="https://officeweb365.101eduyun.com/?ssl=1&amp;furl=https://bukehi.gitee.io/school/power%20point/xc1.pptx?" TargetMode="External"/><Relationship Id="rId17" Type="http://schemas.openxmlformats.org/officeDocument/2006/relationships/hyperlink" Target="https://officeweb365.101eduyun.com/?ssl=1&amp;furl=https://bukehi.gitee.io/school/power%20point/cl2.pptx?" TargetMode="External"/><Relationship Id="rId25" Type="http://schemas.openxmlformats.org/officeDocument/2006/relationships/hyperlink" Target="https://officeweb365.101eduyun.com/?ssl=1&amp;furl=https://bukehi.gitee.io/school/power%20point/cd3.pptx?" TargetMode="External"/><Relationship Id="rId33" Type="http://schemas.openxmlformats.org/officeDocument/2006/relationships/hyperlink" Target="https://officeweb365.101eduyun.com/?ssl=1&amp;furl=https://bukehi.gitee.io/school/power%20point/sr4.pptx?" TargetMode="External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officeweb365.101eduyun.com/?ssl=1&amp;furl=https://bukehi.gitee.io/school/power%20point/cl.pptx?" TargetMode="External"/><Relationship Id="rId20" Type="http://schemas.openxmlformats.org/officeDocument/2006/relationships/hyperlink" Target="https://officeweb365.101eduyun.com/?ssl=1&amp;furl=https://bukehi.gitee.io/school/power%20point/hy4.pptx?" TargetMode="External"/><Relationship Id="rId29" Type="http://schemas.openxmlformats.org/officeDocument/2006/relationships/hyperlink" Target="https://officeweb365.101eduyun.com/?ssl=1&amp;furl=https://bukehi.gitee.io/school/power%20point/sr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ee.io/Web/power%20point/zh1.pptx?" TargetMode="External"/><Relationship Id="rId11" Type="http://schemas.openxmlformats.org/officeDocument/2006/relationships/hyperlink" Target="https://officeweb365.101eduyun.com/?ssl=1&amp;furl=https://bukehi.gitee.io/Web/power%20point/ex3.pptx?" TargetMode="External"/><Relationship Id="rId24" Type="http://schemas.openxmlformats.org/officeDocument/2006/relationships/hyperlink" Target="https://officeweb365.101eduyun.com/?ssl=1&amp;furl=https://bukehi.gitee.io/school/power%20point/mi2.pptx?" TargetMode="External"/><Relationship Id="rId32" Type="http://schemas.openxmlformats.org/officeDocument/2006/relationships/hyperlink" Target="https://officeweb365.101eduyun.com/?ssl=1&amp;furl=https://bukehi.gitee.io/school/power%20point/sr3.pptx?" TargetMode="External"/><Relationship Id="rId5" Type="http://schemas.openxmlformats.org/officeDocument/2006/relationships/hyperlink" Target="https://officeweb365.101eduyun.com/?ssl=1&amp;furl=https://bukehi.gitee.io/Web/power%20point/en3.pptx?" TargetMode="External"/><Relationship Id="rId15" Type="http://schemas.openxmlformats.org/officeDocument/2006/relationships/hyperlink" Target="https://officeweb365.101eduyun.com/?ssl=1&amp;furl=https://bukehi.gitee.io/school/power%20point/bs2.pptx?v" TargetMode="External"/><Relationship Id="rId23" Type="http://schemas.openxmlformats.org/officeDocument/2006/relationships/hyperlink" Target="https://officeweb365.101eduyun.com/?ssl=1&amp;furl=https://bukehi.gitee.io/school/power%20point/mi.pptx?" TargetMode="External"/><Relationship Id="rId28" Type="http://schemas.openxmlformats.org/officeDocument/2006/relationships/hyperlink" Target="https://officeweb365.101eduyun.com/?ssl=1&amp;furl=https://bukehi.gitee.io/school/power%20point/hy1.pptx?" TargetMode="External"/><Relationship Id="rId36" Type="http://schemas.openxmlformats.org/officeDocument/2006/relationships/hyperlink" Target="https://officeweb365.101eduyun.com/?ssl=1&amp;furl=https://bukehi.github.io/BukehiWeb/livefile/private.pptx?" TargetMode="External"/><Relationship Id="rId10" Type="http://schemas.openxmlformats.org/officeDocument/2006/relationships/hyperlink" Target="https://officeweb365.101eduyun.com/?ssl=1&amp;furl=https://bukehi.gitee.io/Web/power%20point/ex2.pptx?" TargetMode="External"/><Relationship Id="rId19" Type="http://schemas.openxmlformats.org/officeDocument/2006/relationships/hyperlink" Target="https://officeweb365.101eduyun.com/?ssl=1&amp;furl=https://bukehi.gitee.io/school/power%20point/hy3.pptx?" TargetMode="External"/><Relationship Id="rId31" Type="http://schemas.openxmlformats.org/officeDocument/2006/relationships/hyperlink" Target="https://officeweb365.101eduyun.com/?ssl=1&amp;furl=https://bukehi.gitee.io/school/power%20point/sr2.pptx?" TargetMode="External"/><Relationship Id="rId4" Type="http://schemas.openxmlformats.org/officeDocument/2006/relationships/hyperlink" Target="https://officeweb365.101eduyun.com/?ssl=1&amp;furl=https://bukehi.gitee.io/Web/power%20point/en2.pptx?" TargetMode="External"/><Relationship Id="rId9" Type="http://schemas.openxmlformats.org/officeDocument/2006/relationships/hyperlink" Target="https://officeweb365.101eduyun.com/?ssl=1&amp;furl=https://bukehi.gitee.io/Web/power%20point/ex1.pptx?" TargetMode="External"/><Relationship Id="rId14" Type="http://schemas.openxmlformats.org/officeDocument/2006/relationships/hyperlink" Target="https://officeweb365.101eduyun.com/?ssl=1&amp;furl=https://bukehi.gitee.io/school/power%20point/bs1.pptx?" TargetMode="External"/><Relationship Id="rId22" Type="http://schemas.openxmlformats.org/officeDocument/2006/relationships/hyperlink" Target="https://officeweb365.101eduyun.com/?ssl=1&amp;furl=https://bukehi.gitee.io/school/power%20point/xxsh.pptx?" TargetMode="External"/><Relationship Id="rId27" Type="http://schemas.openxmlformats.org/officeDocument/2006/relationships/hyperlink" Target="https://officeweb365.101eduyun.com/?ssl=1&amp;furl=https://bukehi.gitee.io/school/power%20point/hy2.pptx?" TargetMode="External"/><Relationship Id="rId30" Type="http://schemas.openxmlformats.org/officeDocument/2006/relationships/hyperlink" Target="https://officeweb365.101eduyun.com/?ssl=1&amp;furl=https://bukehi.gitee.io/school/power%20point/sr1.pptx?" TargetMode="External"/><Relationship Id="rId35" Type="http://schemas.openxmlformats.org/officeDocument/2006/relationships/hyperlink" Target="https://officeweb365.101eduyun.com/?ssl=1&amp;furl=https://bukehi.gitee.io/school/power%20point/cd4.pptx?" TargetMode="External"/><Relationship Id="rId8" Type="http://schemas.openxmlformats.org/officeDocument/2006/relationships/hyperlink" Target="https://officeweb365.101eduyun.com/?ssl=1&amp;furl=https://bukehi.gitee.io/Web/power%20point/zh3.pptx?v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.xml"/><Relationship Id="rId18" Type="http://schemas.openxmlformats.org/officeDocument/2006/relationships/hyperlink" Target="https://officeweb365.101eduyun.com/?ssl=0&amp;furl=http://111.6.42.4:27092/livefile/&#31572;&#26696;.pdf?" TargetMode="External"/><Relationship Id="rId3" Type="http://schemas.openxmlformats.org/officeDocument/2006/relationships/image" Target="../media/image2.png"/><Relationship Id="rId21" Type="http://schemas.openxmlformats.org/officeDocument/2006/relationships/image" Target="../media/image13.png"/><Relationship Id="rId7" Type="http://schemas.openxmlformats.org/officeDocument/2006/relationships/hyperlink" Target="https://officeweb365.101eduyun.com/?ssl=0&amp;furl=http://111.6.42.4:27092/livefile/&#28909;&#25628;.txt?" TargetMode="External"/><Relationship Id="rId12" Type="http://schemas.openxmlformats.org/officeDocument/2006/relationships/image" Target="../media/image8.svg"/><Relationship Id="rId17" Type="http://schemas.openxmlformats.org/officeDocument/2006/relationships/image" Target="../media/image11.jpeg"/><Relationship Id="rId2" Type="http://schemas.openxmlformats.org/officeDocument/2006/relationships/hyperlink" Target="https://www.101eduyun.com/sunrise/student/task/taskIndex.do" TargetMode="External"/><Relationship Id="rId16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20" Type="http://schemas.openxmlformats.org/officeDocument/2006/relationships/hyperlink" Target="https://officeweb365.101eduyun.com/?ssl=1&amp;furl=https://bukehi.github.io/BukehiWeb/livefile/4.17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10" Type="http://schemas.openxmlformats.org/officeDocument/2006/relationships/hyperlink" Target="https://officeweb365.101eduyun.com/?ssl=1&amp;furl=https://bukehi.gitee.io/Web/livefile/&#31572;&#26696;.pdf?" TargetMode="External"/><Relationship Id="rId19" Type="http://schemas.openxmlformats.org/officeDocument/2006/relationships/image" Target="../media/image12.GIF"/><Relationship Id="rId4" Type="http://schemas.openxmlformats.org/officeDocument/2006/relationships/slide" Target="slide13.xml"/><Relationship Id="rId9" Type="http://schemas.openxmlformats.org/officeDocument/2006/relationships/image" Target="../media/image6.svg"/><Relationship Id="rId14" Type="http://schemas.openxmlformats.org/officeDocument/2006/relationships/image" Target="../media/image9.png"/><Relationship Id="rId22" Type="http://schemas.openxmlformats.org/officeDocument/2006/relationships/image" Target="../media/image14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HeadFirstJava200.pdf?" TargetMode="External"/><Relationship Id="rId13" Type="http://schemas.openxmlformats.org/officeDocument/2006/relationships/hyperlink" Target="https://www.101eduyun.com/sunrise/common/attachment/viewAttachment.do?vPath=discuss/2024/05/06/1eaf7afa5b084bd7b473332cd5ec0d13.mp4" TargetMode="External"/><Relationship Id="rId3" Type="http://schemas.openxmlformats.org/officeDocument/2006/relationships/hyperlink" Target="https://officeweb365.101eduyun.com/?ssl=1&amp;furl=https://bukehi.github.io/BukehiWeb/fiction/21Java300.pdf?" TargetMode="External"/><Relationship Id="rId7" Type="http://schemas.openxmlformats.org/officeDocument/2006/relationships/hyperlink" Target="https://officeweb365.101eduyun.com/?ssl=1&amp;furl=https://bukehi.github.io/BukehiWeb/fiction/EffectiveJava304.pdf?" TargetMode="External"/><Relationship Id="rId12" Type="http://schemas.openxmlformats.org/officeDocument/2006/relationships/hyperlink" Target="https://www.101eduyun.com/sunrise/common/attachment/viewAttachment.do?vPath=discuss/2024/05/06/1ae74bbcdb414de3bd5c14243ce3e9c0.mp4" TargetMode="External"/><Relationship Id="rId17" Type="http://schemas.openxmlformats.org/officeDocument/2006/relationships/hyperlink" Target="https://www.101eduyun.com/sunrise/common/attachment/viewAttachment.do?vPath=discuss/2024/05/06/d4631032535e4a49a30c00289c3242a8.pptx" TargetMode="External"/><Relationship Id="rId2" Type="http://schemas.openxmlformats.org/officeDocument/2006/relationships/hyperlink" Target="https://officeweb365.101eduyun.com/?ssl=1&amp;furl=https://bukehi.github.io/BukehiWeb/fiction/21Java150.pdf?" TargetMode="External"/><Relationship Id="rId16" Type="http://schemas.openxmlformats.org/officeDocument/2006/relationships/hyperlink" Target="https://www.101eduyun.com/sunrise/common/attachment/viewAttachment.do?vPath=discuss/2024/05/06/be06f3c60851497f9feeed6ebf93f674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EffectiveJava200.pdf?" TargetMode="External"/><Relationship Id="rId11" Type="http://schemas.openxmlformats.org/officeDocument/2006/relationships/hyperlink" Target="https://www.101eduyun.com/sunrise/common/attachment/viewAttachment.do?vPath=discuss/2024/05/06/5a4bf74119114acdb87d2e9f83940f95.mp4" TargetMode="External"/><Relationship Id="rId5" Type="http://schemas.openxmlformats.org/officeDocument/2006/relationships/hyperlink" Target="https://officeweb365.101eduyun.com/?ssl=1&amp;furl=https://bukehi.github.io/BukehiWeb/fiction/EffectiveJava100.pdf?" TargetMode="External"/><Relationship Id="rId15" Type="http://schemas.openxmlformats.org/officeDocument/2006/relationships/hyperlink" Target="https://www.101eduyun.com/sunrise/common/attachment/viewAttachment.do?vPath=discuss/2024/05/06/2794e0d5607f436f93b4a839e70803b2.pptx" TargetMode="External"/><Relationship Id="rId10" Type="http://schemas.openxmlformats.org/officeDocument/2006/relationships/hyperlink" Target="https://officeweb365.101eduyun.com/?ssl=1&amp;furl=https://bukehi.github.io/BukehiWeb/fiction/HeadFirstJava689.pdf?" TargetMode="External"/><Relationship Id="rId4" Type="http://schemas.openxmlformats.org/officeDocument/2006/relationships/hyperlink" Target="https://officeweb365.101eduyun.com/?ssl=1&amp;furl=https://bukehi.github.io/BukehiWeb/fiction/21Java416.pdf?" TargetMode="External"/><Relationship Id="rId9" Type="http://schemas.openxmlformats.org/officeDocument/2006/relationships/hyperlink" Target="https://officeweb365.101eduyun.com/?ssl=1&amp;furl=https://bukehi.github.io/BukehiWeb/fiction/HeadFirstJava450.pdf?" TargetMode="External"/><Relationship Id="rId14" Type="http://schemas.openxmlformats.org/officeDocument/2006/relationships/hyperlink" Target="https://www.101eduyun.com/sunrise/common/attachment/viewAttachment.do?vPath=discuss/2024/05/06/f3a02b5550384230b40725e07ab2f537.mp4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livefile/abc.pptx?" TargetMode="External"/><Relationship Id="rId3" Type="http://schemas.openxmlformats.org/officeDocument/2006/relationships/hyperlink" Target="https://officeweb365.101eduyun.com/?ssl=1&amp;furl=https://bukehi.github.io/BukehiWeb/fiction/How%20ocean%20carbon%20dioxide%20removal%20could%20slow%20climate%20change.pdf?" TargetMode="External"/><Relationship Id="rId7" Type="http://schemas.openxmlformats.org/officeDocument/2006/relationships/hyperlink" Target="https://officeweb365.101eduyun.com/?ssl=1&amp;furl=https://bukehi.github.io/BukehiWeb/fiction/Hello%20puffins,%20goodbye%20belugas_%20changing%20Arctic%20fjord%20hints%20at%20our%20climate%20future.pdf?" TargetMode="External"/><Relationship Id="rId12" Type="http://schemas.openxmlformats.org/officeDocument/2006/relationships/hyperlink" Target="https://officeweb365.101eduyun.com/?ssl=1&amp;furl=https://bukehi.github.io/BukehiWeb/fiction/Learning%20agile%20soccer%20skills%20for%20a%20bipedal%20robot%20with%20deep%20reinforcement%20learning%20_%20Science%20Robotics.pdf?" TargetMode="External"/><Relationship Id="rId2" Type="http://schemas.openxmlformats.org/officeDocument/2006/relationships/hyperlink" Target="https://officeweb365.101eduyun.com/?ssl=1&amp;furl=https://bukehi.github.io/BukehiWeb/fiction/A%20vaccine%20for%20bees%20has%20an%20unexpected%20effect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Want%20to%20make%20a%20difference_%20Try%20working%20at%20an%20environmental%20non-profit%20organization.pdf?" TargetMode="External"/><Relationship Id="rId11" Type="http://schemas.openxmlformats.org/officeDocument/2006/relationships/hyperlink" Target="https://officeweb365.101eduyun.com/?ssl=1&amp;furl=https://bukehi.github.io/BukehiWeb/fiction/Dark%20energy%20is%20tearing%20the%20Universe%20apart.%20What%20if%20the%20force%20is%20weakening_.pdf?" TargetMode="External"/><Relationship Id="rId5" Type="http://schemas.openxmlformats.org/officeDocument/2006/relationships/hyperlink" Target="https://officeweb365.101eduyun.com/?ssl=1&amp;furl=https://bukehi.github.io/BukehiWeb/fiction/Daily%20briefing_%20How%20an%20unlikely%20friendship%20with%20Jung%20influenced%20Pauli&#8217;s%20physics.pdf?" TargetMode="External"/><Relationship Id="rId10" Type="http://schemas.openxmlformats.org/officeDocument/2006/relationships/hyperlink" Target="https://officeweb365.101eduyun.com/?ssl=1&amp;furl=https://bukehi.github.io/BukehiWeb/fiction/Can%20science%20find%20ways%20to%20ease%20loneliness_%20_%20Science%20_%20AAAS.pdf?" TargetMode="External"/><Relationship Id="rId4" Type="http://schemas.openxmlformats.org/officeDocument/2006/relationships/hyperlink" Target="https://officeweb365.101eduyun.com/?ssl=1&amp;furl=https://bukehi.github.io/BukehiWeb/fiction/Could%20a%20rare%20mutation%20that%20causes%20dwarfism%20also%20slow%20ageing_.pdf?" TargetMode="External"/><Relationship Id="rId9" Type="http://schemas.openxmlformats.org/officeDocument/2006/relationships/hyperlink" Target="https://officeweb365.101eduyun.com/?ssl=1&amp;furl=https://bukehi.github.io/BukehiWeb/fiction/Daily%20briefing_%20What%20scientists%20think%20of%20Netflix&#8217;s%203%20Body%20Problem.pdf?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ybstatic.101eduyun.com/download/3a8a7a2a3ad1970a759cffceac356c00/%E5%BC%BA%E5%9F%BA%E8%AE%A1%E5%88%92.png?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student/task/taskIndex.do" TargetMode="External"/><Relationship Id="rId13" Type="http://schemas.openxmlformats.org/officeDocument/2006/relationships/hyperlink" Target="https://officeweb365.101eduyun.com/?ssl=1&amp;furl=https://bukehi.github.io/BukehiWeb/school/&#25968;&#23398;&#31572;&#26696;2.pdf?" TargetMode="External"/><Relationship Id="rId18" Type="http://schemas.openxmlformats.org/officeDocument/2006/relationships/hyperlink" Target="https://officeweb365.101eduyun.com/?ssl=1&amp;furl=https://bukehi.github.io/BukehiWeb/livefile/4.7.pdf?" TargetMode="External"/><Relationship Id="rId3" Type="http://schemas.openxmlformats.org/officeDocument/2006/relationships/hyperlink" Target="https://officeweb365.101eduyun.com/?ssl=1&amp;furl=https://bukehi.github.io/BukehiWeb/livefile/livepowerpoint.pptx?" TargetMode="External"/><Relationship Id="rId7" Type="http://schemas.openxmlformats.org/officeDocument/2006/relationships/hyperlink" Target="https://officeweb365.101eduyun.com/?ssl=1&amp;furl=https://bukehi.github.io/BukehiWeb/school/wulianwser.pdf?" TargetMode="External"/><Relationship Id="rId12" Type="http://schemas.openxmlformats.org/officeDocument/2006/relationships/hyperlink" Target="https://officeweb365.101eduyun.com/?ssl=1&amp;furl=https://bukehi.github.io/BukehiWeb/school/&#35789;&#27719;&#21464;&#24418;&#23398;&#26696;%20&#31572;&#26696;.pdf?" TargetMode="External"/><Relationship Id="rId17" Type="http://schemas.openxmlformats.org/officeDocument/2006/relationships/hyperlink" Target="https://officeweb365.101eduyun.com/?ssl=1&amp;furl=https://bukehi.github.io/BukehiWeb/livefile/&#22270;&#29255;.pptx?" TargetMode="External"/><Relationship Id="rId2" Type="http://schemas.openxmlformats.org/officeDocument/2006/relationships/hyperlink" Target="https://officeweb365.101eduyun.com/?ssl=1&amp;furl=https://bukehi.github.io/BukehiWeb/livefile/liveword.docx?" TargetMode="External"/><Relationship Id="rId16" Type="http://schemas.openxmlformats.org/officeDocument/2006/relationships/hyperlink" Target="https://officeweb365.101eduyun.com/?ssl=1&amp;furl=https://bukehi.github.io/BukehiWeb/school/&#34913;&#27700;&#20808;&#20139;&#39064;%20&#31572;&#26696;.pdf?" TargetMode="External"/><Relationship Id="rId20" Type="http://schemas.openxmlformats.org/officeDocument/2006/relationships/hyperlink" Target="https://officeweb365.101eduyun.com/?ssl=0&amp;furl=http://111.6.42.4:27092/livefile/livepowerpoint.ppt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0&amp;furl=http://111.6.42.4:27092/livefile/&#28909;&#25628;.txt?" TargetMode="External"/><Relationship Id="rId11" Type="http://schemas.openxmlformats.org/officeDocument/2006/relationships/hyperlink" Target="https://officeweb365.101eduyun.com/?ssl=1&amp;furl=https://bukehi.github.io/BukehiWeb/livefile/livetext.txt?" TargetMode="External"/><Relationship Id="rId5" Type="http://schemas.openxmlformats.org/officeDocument/2006/relationships/hyperlink" Target="https://officeweb365.101eduyun.com/?ssl=1&amp;furl=https://bukehi.github.io/BukehiWeb/livefile/liveexcel.xlsx?" TargetMode="External"/><Relationship Id="rId15" Type="http://schemas.openxmlformats.org/officeDocument/2006/relationships/hyperlink" Target="https://officeweb365.101eduyun.com/?ssl=1&amp;furl=https://bukehi.github.io/BukehiWeb/power%20point/&#27468;&#35789;.pptx?" TargetMode="External"/><Relationship Id="rId10" Type="http://schemas.openxmlformats.org/officeDocument/2006/relationships/hyperlink" Target="https://officeweb365.101eduyun.com/?ssl=1&amp;furl=https://bukehi.github.io/BukehiWeb/school/&#25968;&#23398;&#31572;&#26696;.pdf?" TargetMode="External"/><Relationship Id="rId19" Type="http://schemas.openxmlformats.org/officeDocument/2006/relationships/hyperlink" Target="https://officeweb365.101eduyun.com/?ssl=0&amp;furl=http://111.6.42.4:27092/livefile/Elysia.pptx?" TargetMode="External"/><Relationship Id="rId4" Type="http://schemas.openxmlformats.org/officeDocument/2006/relationships/hyperlink" Target="https://officeweb365.101eduyun.com/?ssl=1&amp;furl=https://bukehi.github.io/BukehiWeb/livefile/livepdf.pdf?" TargetMode="External"/><Relationship Id="rId9" Type="http://schemas.openxmlformats.org/officeDocument/2006/relationships/hyperlink" Target="https://officeweb365.101eduyun.com/?ssl=1&amp;furl=https://bukehi.github.io/BukehiWeb/livefile/main_project.txt?" TargetMode="External"/><Relationship Id="rId14" Type="http://schemas.openxmlformats.org/officeDocument/2006/relationships/hyperlink" Target="https://officeweb365.101eduyun.com/?ssl=0&amp;furl=http://111.6.42.4:27092/&#20154;&#27665;&#26085;&#25253;/&#20154;&#27665;&#26085;&#25253;.pdf?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df/pdf6.pdf?" TargetMode="External"/><Relationship Id="rId13" Type="http://schemas.openxmlformats.org/officeDocument/2006/relationships/hyperlink" Target="https://officeweb365.101eduyun.com/?ssl=1&amp;furl=https://bukehi.github.io/BukehiWeb/pdf/howto-urllib2.pdf?" TargetMode="External"/><Relationship Id="rId3" Type="http://schemas.openxmlformats.org/officeDocument/2006/relationships/hyperlink" Target="https://officeweb365.101eduyun.com/?ssl=1&amp;furl=https://bukehi.github.io/BukehiWeb/pdf/pdf2.pdf?" TargetMode="External"/><Relationship Id="rId7" Type="http://schemas.openxmlformats.org/officeDocument/2006/relationships/hyperlink" Target="https://officeweb365.101eduyun.com/?ssl=1&amp;furl=https://bukehi.github.io/BukehiWeb/pdf/pdf5.pdf?" TargetMode="External"/><Relationship Id="rId12" Type="http://schemas.openxmlformats.org/officeDocument/2006/relationships/hyperlink" Target="https://officeweb365.101eduyun.com/?ssl=1&amp;furl=https://bukehi.github.io/BukehiWeb/pdf/library.pdf?" TargetMode="External"/><Relationship Id="rId2" Type="http://schemas.openxmlformats.org/officeDocument/2006/relationships/hyperlink" Target="https://officeweb365.101eduyun.com/?ssl=1&amp;furl=https://bukehi.github.io/BukehiWeb/pdf/pdf1.pdf?" TargetMode="External"/><Relationship Id="rId16" Type="http://schemas.openxmlformats.org/officeDocument/2006/relationships/hyperlink" Target="https://officeweb365.101eduyun.com/?ssl=1&amp;furl=https://sybstatic.101eduyun.com/download/03fe746326628757606a82ac31dc6310/21%E5%A4%A9%E5%AD%A6%E9%80%9Ajavascript%5b%E6%92%A9%E6%92%A9%E5%89%8D%E7%AB%AF%5d_compressed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python.pdf?" TargetMode="External"/><Relationship Id="rId11" Type="http://schemas.openxmlformats.org/officeDocument/2006/relationships/hyperlink" Target="https://officeweb365.101eduyun.com/?ssl=1&amp;furl=https://bukehi.github.io/BukehiWeb/fiction/GitHub&#20837;&#38376;&#19982;&#23454;&#36341;&#23436;&#25972;&#29256;.pdf?" TargetMode="External"/><Relationship Id="rId5" Type="http://schemas.openxmlformats.org/officeDocument/2006/relationships/hyperlink" Target="https://officeweb365.101eduyun.com/?ssl=1&amp;furl=https://bukehi.github.io/BukehiWeb/pdf/pdf4.pdf?" TargetMode="External"/><Relationship Id="rId15" Type="http://schemas.openxmlformats.org/officeDocument/2006/relationships/hyperlink" Target="https://officeweb365.101eduyun.com/?ssl=1&amp;furl=https://sybstatic.101eduyun.com/download/e4c46954bdbb16d2e625997495ada747/Effective_JavaScript%5b%E6%92%A9%E6%92%A9%E5%89%8D%E7%AB%AF%5d_compressed.pdf?" TargetMode="External"/><Relationship Id="rId10" Type="http://schemas.openxmlformats.org/officeDocument/2006/relationships/hyperlink" Target="https://officeweb365.101eduyun.com/?ssl=1&amp;furl=https://bukehi.github.io/BukehiWeb/pdf/pdf8.pdf?" TargetMode="External"/><Relationship Id="rId4" Type="http://schemas.openxmlformats.org/officeDocument/2006/relationships/hyperlink" Target="https://officeweb365.101eduyun.com/?ssl=1&amp;furl=https://bukehi.github.io/BukehiWeb/pdf/pdf3.pdf?" TargetMode="External"/><Relationship Id="rId9" Type="http://schemas.openxmlformats.org/officeDocument/2006/relationships/hyperlink" Target="https://officeweb365.101eduyun.com/?ssl=1&amp;furl=https://bukehi.github.io/BukehiWeb/pdf/pdf7.pdf?" TargetMode="External"/><Relationship Id="rId14" Type="http://schemas.openxmlformats.org/officeDocument/2006/relationships/hyperlink" Target="https://officeweb365.101eduyun.com/?ssl=1&amp;furl=https://bukehi.github.io/BukehiWeb/pdf/science.pdf?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fficeweb365.101eduyun.com/?ssl=0&amp;furl=http://111.6.42.4:27092/pdf/688e63584772426e934ab4b36e9419e4.pdf?" TargetMode="External"/><Relationship Id="rId2" Type="http://schemas.openxmlformats.org/officeDocument/2006/relationships/hyperlink" Target="https://officeweb365.101eduyun.com/?ssl=0&amp;furl=http://111.6.42.4:27092/pdf/pdf1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df/pdf4.pdf?" TargetMode="External"/><Relationship Id="rId5" Type="http://schemas.openxmlformats.org/officeDocument/2006/relationships/hyperlink" Target="https://officeweb365.101eduyun.com/?ssl=0&amp;furl=http://111.6.42.4:27092/pdf/pdf3.pdf?" TargetMode="External"/><Relationship Id="rId4" Type="http://schemas.openxmlformats.org/officeDocument/2006/relationships/hyperlink" Target="https://officeweb365.101eduyun.com/?ssl=0&amp;furl=http://111.6.42.4:27092/pdf/pdf2.pdf?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gzr.docx?" TargetMode="External"/><Relationship Id="rId13" Type="http://schemas.openxmlformats.org/officeDocument/2006/relationships/hyperlink" Target="https://officeweb365.101eduyun.com/?ssl=1&amp;furl=https://bukehi.github.io/BukehiWeb/fiction/&#22827;&#20154;&#65292;&#20320;&#39532;&#30002;&#21448;&#25481;&#20102;.docx?" TargetMode="External"/><Relationship Id="rId3" Type="http://schemas.openxmlformats.org/officeDocument/2006/relationships/hyperlink" Target="https://officeweb365.101eduyun.com/?ssl=1&amp;furl=https://bukehi.github.io/BukehiWeb/fiction/wxzw.docx?" TargetMode="External"/><Relationship Id="rId7" Type="http://schemas.openxmlformats.org/officeDocument/2006/relationships/hyperlink" Target="https://officeweb365.101eduyun.com/?ssl=1&amp;furl=https://bukehi.github.io/BukehiWeb/fiction/qqft_bnswxsj.docx?" TargetMode="External"/><Relationship Id="rId12" Type="http://schemas.openxmlformats.org/officeDocument/2006/relationships/hyperlink" Target="https://officeweb365.101eduyun.com/?ssl=1&amp;furl=https://bukehi.github.io/BukehiWeb/fiction/0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officeweb365.101eduyun.com/?ssl=1&amp;furl=https://bukehi.github.io/BukehiWeb/fiction/&#31359;&#36234;&#24694;&#40857;&#65306;&#24320;&#23616;&#22269;&#29579;&#29486;&#31085;&#20844;&#20027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ms_wdgjcbbrdyg.docx?" TargetMode="External"/><Relationship Id="rId11" Type="http://schemas.openxmlformats.org/officeDocument/2006/relationships/hyperlink" Target="https://officeweb365.101eduyun.com/?ssl=1&amp;furl=https://bukehi.github.io/BukehiWeb/fiction/&#20840;&#29699;&#28216;&#25103;&#65306;&#24320;&#23616;&#30334;&#20159;&#28789;&#33021;&#24065;.docx?" TargetMode="External"/><Relationship Id="rId5" Type="http://schemas.openxmlformats.org/officeDocument/2006/relationships/hyperlink" Target="https://officeweb365.101eduyun.com/?ssl=1&amp;furl=https://bukehi.github.io/BukehiWeb/fiction/mscjxmb.docx?" TargetMode="External"/><Relationship Id="rId15" Type="http://schemas.openxmlformats.org/officeDocument/2006/relationships/hyperlink" Target="https://officeweb365.101eduyun.com/?ssl=1&amp;furl=https://bukehi.github.io/BukehiWeb/fiction/&#21407;&#31070;&#20043;&#27704;&#24658;&#32773;.docx?" TargetMode="External"/><Relationship Id="rId10" Type="http://schemas.openxmlformats.org/officeDocument/2006/relationships/hyperlink" Target="https://officeweb365.101eduyun.com/?ssl=1&amp;furl=https://bukehi.github.io/BukehiWeb/fiction/&#21518;&#30495;&#30456;&#26102;&#20195;.pdf?" TargetMode="External"/><Relationship Id="rId4" Type="http://schemas.openxmlformats.org/officeDocument/2006/relationships/hyperlink" Target="https://officeweb365.101eduyun.com/?ssl=1&amp;furl=https://bukehi.github.io/BukehiWeb/fiction/lpsj.docx?" TargetMode="External"/><Relationship Id="rId9" Type="http://schemas.openxmlformats.org/officeDocument/2006/relationships/hyperlink" Target="https://officeweb365.101eduyun.com/?ssl=1&amp;furl=https://bukehi.github.io/BukehiWeb/fiction/dldljstm.docx?" TargetMode="External"/><Relationship Id="rId14" Type="http://schemas.openxmlformats.org/officeDocument/2006/relationships/hyperlink" Target="https://officeweb365.101eduyun.com/?ssl=1&amp;furl=https://bukehi.github.io/BukehiWeb/fiction/&#27861;&#32769;&#29579;&#30340;&#29483;&#30270;&#30151;.docx?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11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hyperlink" Target="https://officeweb365.101eduyun.com/?ssl=1&amp;furl=https://bukehi.github.io/BukehiWeb/fiction/&#19977;&#22269;&#28436;&#20041;.docx?" TargetMode="External"/><Relationship Id="rId18" Type="http://schemas.openxmlformats.org/officeDocument/2006/relationships/hyperlink" Target="https://officeweb365.101eduyun.com/?ssl=1&amp;furl=https://bukehi.github.io/BukehiWeb/fiction/&#24494;&#19987;&#39064;&#20845;++&#38476;&#29983;&#26041;&#31243;&#24335;&#30340;&#20070;&#20889;-2025&#24180;&#39640;&#32771;&#21270;&#23398;&#19968;&#36718;&#22797;&#20064;&#35838;&#20214;.docx?" TargetMode="External"/><Relationship Id="rId3" Type="http://schemas.openxmlformats.org/officeDocument/2006/relationships/hyperlink" Target="https://officeweb365.101eduyun.com/?ssl=1&amp;furl=https://bukehi.github.io/BukehiWeb/fiction/&#37325;&#29983;&#20043;&#25105;&#30495;&#27809;&#24819;&#24403;&#28195;&#30007;.docx?" TargetMode="External"/><Relationship Id="rId21" Type="http://schemas.openxmlformats.org/officeDocument/2006/relationships/hyperlink" Target="https://officeweb365.101eduyun.com/?ssl=1&amp;furl=https://bukehi.github.io/BukehiWeb/fiction/&#38477;&#27700;&#27010;&#29575;&#30334;&#20998;&#30334;.docx?" TargetMode="External"/><Relationship Id="rId7" Type="http://schemas.openxmlformats.org/officeDocument/2006/relationships/hyperlink" Target="https://officeweb365.101eduyun.com/?ssl=1&amp;furl=https://bukehi.github.io/BukehiWeb/fiction/1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2" Type="http://schemas.openxmlformats.org/officeDocument/2006/relationships/hyperlink" Target="https://officeweb365.101eduyun.com/?ssl=1&amp;furl=https://bukehi.github.io/BukehiWeb/fiction/1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7" Type="http://schemas.openxmlformats.org/officeDocument/2006/relationships/hyperlink" Target="https://officeweb365.101eduyun.com/?ssl=1&amp;furl=https://bukehi.github.io/BukehiWeb/fiction/&#24494;&#19987;&#39064;&#20116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06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6" Type="http://schemas.openxmlformats.org/officeDocument/2006/relationships/hyperlink" Target="https://officeweb365.101eduyun.com/?ssl=1&amp;furl=https://bukehi.github.io/BukehiWeb/fiction/&#24494;&#19987;&#39064;&#22235;++&#38476;&#29983;&#26041;&#31243;&#24335;&#30340;&#20070;&#20889;-2025&#24180;&#39640;&#32771;&#21270;&#23398;&#19968;&#36718;&#22797;&#20064;&#35838;&#20214;.docx?" TargetMode="External"/><Relationship Id="rId20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0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1" Type="http://schemas.openxmlformats.org/officeDocument/2006/relationships/hyperlink" Target="https://officeweb365.101eduyun.com/?ssl=1&amp;furl=https://bukehi.github.io/BukehiWeb/fiction/14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5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&#65288;&#19979;&#65289;.docx?" TargetMode="External"/><Relationship Id="rId15" Type="http://schemas.openxmlformats.org/officeDocument/2006/relationships/hyperlink" Target="https://officeweb365.101eduyun.com/?ssl=1&amp;furl=https://bukehi.github.io/BukehiWeb/fiction/&#38889;&#38750;&#23376;.pdf?" TargetMode="External"/><Relationship Id="rId10" Type="http://schemas.openxmlformats.org/officeDocument/2006/relationships/hyperlink" Target="https://officeweb365.101eduyun.com/?ssl=1&amp;furl=https://bukehi.github.io/BukehiWeb/fiction/&#21313;&#26085;&#32456;&#28937;.docx?" TargetMode="External"/><Relationship Id="rId19" Type="http://schemas.openxmlformats.org/officeDocument/2006/relationships/hyperlink" Target="https://officeweb365.101eduyun.com/?ssl=1&amp;furl=https://bukehi.github.io/BukehiWeb/fiction/&#24494;&#19987;&#39064;&#20843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0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hyperlink" Target="https://officeweb365.101eduyun.com/?ssl=1&amp;furl=https://bukehi.github.io/BukehiWeb/fiction/12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4" Type="http://schemas.openxmlformats.org/officeDocument/2006/relationships/hyperlink" Target="https://officeweb365.101eduyun.com/?ssl=1&amp;furl=https://bukehi.github.io/BukehiWeb/fiction/1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39640;&#19977;&#21270;&#23398;&#20808;&#20139;&#31572;&#26696;&#19987;&#39064;1.docx?" TargetMode="External"/><Relationship Id="rId3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.docx?" TargetMode="External"/><Relationship Id="rId7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&#65288;&#19979;&#65289;.docx?" TargetMode="External"/><Relationship Id="rId2" Type="http://schemas.openxmlformats.org/officeDocument/2006/relationships/hyperlink" Target="https://officeweb365.101eduyun.com/?ssl=1&amp;furl=https://bukehi.github.io/BukehiWeb/fiction/&#38634;&#24515;&#36171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&#65288;&#19979;&#65289;.docx?" TargetMode="External"/><Relationship Id="rId5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.docx?" TargetMode="External"/><Relationship Id="rId10" Type="http://schemas.openxmlformats.org/officeDocument/2006/relationships/hyperlink" Target="https://officeweb365.101eduyun.com/?ssl=1&amp;furl=https://bukehi.github.io/BukehiWeb/fiction/&#36824;&#26159;&#23567;&#21487;&#24604;&#65292;&#34987;&#25105;&#25237;&#36164;.docx?" TargetMode="External"/><Relationship Id="rId4" Type="http://schemas.openxmlformats.org/officeDocument/2006/relationships/hyperlink" Target="https://officeweb365.101eduyun.com/?ssl=1&amp;furl=https://bukehi.github.io/BukehiWeb/fiction/&#24494;&#19987;&#39064;&#21313;&#22235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hyperlink" Target="https://officeweb365.101eduyun.com/?ssl=1&amp;furl=https://sybstatic.101eduyun.com/download/08588076622b8faa345804ad34918861/%E8%A1%A1%E6%B0%B4%E4%B8%80%E6%9C%AC%E9%80%9A%E5%8C%96%E5%AD%A6.pdf?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873" y="3759835"/>
            <a:ext cx="3903134" cy="341632"/>
          </a:xfrm>
        </p:spPr>
        <p:txBody>
          <a:bodyPr/>
          <a:lstStyle/>
          <a:p>
            <a:r>
              <a:rPr lang="en-US" altLang="zh-CN" dirty="0"/>
              <a:t>Bukehi</a:t>
            </a:r>
            <a:r>
              <a:rPr lang="zh-CN" altLang="en-US" dirty="0"/>
              <a:t>的小窝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立方体 13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7" b="2417"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8815179" y="1642218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r="6612"/>
          <a:stretch>
            <a:fillRect/>
          </a:stretch>
        </p:blipFill>
        <p:spPr>
          <a:xfrm>
            <a:off x="2114421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" b="2381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4421" y="420157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b="3704"/>
          <a:stretch>
            <a:fillRect/>
          </a:stretch>
        </p:blipFill>
        <p:spPr>
          <a:xfrm>
            <a:off x="8862851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文本框 6">
            <a:hlinkClick r:id="rId14"/>
          </p:cNvPr>
          <p:cNvSpPr txBox="1"/>
          <p:nvPr/>
        </p:nvSpPr>
        <p:spPr>
          <a:xfrm>
            <a:off x="1375757" y="1187258"/>
            <a:ext cx="738664" cy="22417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我在惊悚游戏里封神（可下载）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149187" y="164222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惊悚乐园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（可下载）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312565" y="1417123"/>
            <a:ext cx="1010574" cy="4756861"/>
            <a:chOff x="1312565" y="1417123"/>
            <a:chExt cx="1010574" cy="4756861"/>
          </a:xfrm>
        </p:grpSpPr>
        <p:sp>
          <p:nvSpPr>
            <p:cNvPr id="5" name="文本框 4">
              <a:hlinkClick r:id="rId2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3" action="ppaction://hlinkfile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4" action="ppaction://hlinkfile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5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6" action="ppaction://hlinkfile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7" action="ppaction://hlinkfile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8" action="ppaction://hlinkfile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9" action="ppaction://hlinkfile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0" action="ppaction://hlinkfile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84929" y="1417123"/>
            <a:ext cx="872863" cy="4786315"/>
            <a:chOff x="7421572" y="1417123"/>
            <a:chExt cx="872863" cy="4786315"/>
          </a:xfrm>
        </p:grpSpPr>
        <p:sp>
          <p:nvSpPr>
            <p:cNvPr id="18" name="文本框 17">
              <a:hlinkClick r:id="rId11" action="ppaction://hlinkfile"/>
            </p:cNvPr>
            <p:cNvSpPr txBox="1"/>
            <p:nvPr/>
          </p:nvSpPr>
          <p:spPr>
            <a:xfrm>
              <a:off x="7437923" y="141712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12" action="ppaction://hlinkfile"/>
            </p:cNvPr>
            <p:cNvSpPr txBox="1"/>
            <p:nvPr/>
          </p:nvSpPr>
          <p:spPr>
            <a:xfrm>
              <a:off x="7437923" y="204812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hy4</a:t>
              </a:r>
            </a:p>
          </p:txBody>
        </p:sp>
        <p:sp>
          <p:nvSpPr>
            <p:cNvPr id="27" name="文本框 26">
              <a:hlinkClick r:id="rId13" action="ppaction://hlinkfile"/>
            </p:cNvPr>
            <p:cNvSpPr txBox="1"/>
            <p:nvPr/>
          </p:nvSpPr>
          <p:spPr>
            <a:xfrm>
              <a:off x="7437923" y="267911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14" action="ppaction://hlinkfile"/>
            </p:cNvPr>
            <p:cNvSpPr txBox="1"/>
            <p:nvPr/>
          </p:nvSpPr>
          <p:spPr>
            <a:xfrm>
              <a:off x="7437923" y="39411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1" name="文本框 30">
              <a:hlinkClick r:id="rId15"/>
            </p:cNvPr>
            <p:cNvSpPr txBox="1"/>
            <p:nvPr/>
          </p:nvSpPr>
          <p:spPr>
            <a:xfrm>
              <a:off x="7437923" y="457211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</a:t>
              </a:r>
            </a:p>
          </p:txBody>
        </p:sp>
        <p:sp>
          <p:nvSpPr>
            <p:cNvPr id="32" name="文本框 31">
              <a:hlinkClick r:id="rId16"/>
            </p:cNvPr>
            <p:cNvSpPr txBox="1"/>
            <p:nvPr/>
          </p:nvSpPr>
          <p:spPr>
            <a:xfrm>
              <a:off x="7437923" y="520311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17"/>
            </p:cNvPr>
            <p:cNvSpPr txBox="1"/>
            <p:nvPr/>
          </p:nvSpPr>
          <p:spPr>
            <a:xfrm>
              <a:off x="7437923" y="5834106"/>
              <a:ext cx="597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  <p:sp>
          <p:nvSpPr>
            <p:cNvPr id="30" name="文本框 29">
              <a:hlinkClick r:id="rId18"/>
            </p:cNvPr>
            <p:cNvSpPr txBox="1"/>
            <p:nvPr/>
          </p:nvSpPr>
          <p:spPr>
            <a:xfrm>
              <a:off x="7421572" y="3337099"/>
              <a:ext cx="872863" cy="369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cl3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99114" y="1417123"/>
            <a:ext cx="795655" cy="4577268"/>
            <a:chOff x="4695136" y="1442591"/>
            <a:chExt cx="795655" cy="4577268"/>
          </a:xfrm>
        </p:grpSpPr>
        <p:sp>
          <p:nvSpPr>
            <p:cNvPr id="19" name="文本框 18">
              <a:hlinkClick r:id="rId19" action="ppaction://hlinkfile"/>
            </p:cNvPr>
            <p:cNvSpPr txBox="1"/>
            <p:nvPr/>
          </p:nvSpPr>
          <p:spPr>
            <a:xfrm>
              <a:off x="4695136" y="204387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0" action="ppaction://hlinkfile"/>
            </p:cNvPr>
            <p:cNvSpPr txBox="1"/>
            <p:nvPr/>
          </p:nvSpPr>
          <p:spPr>
            <a:xfrm>
              <a:off x="4695136" y="144259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1" action="ppaction://hlinkfile"/>
            </p:cNvPr>
            <p:cNvSpPr txBox="1"/>
            <p:nvPr/>
          </p:nvSpPr>
          <p:spPr>
            <a:xfrm>
              <a:off x="4695136" y="26451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</a:t>
              </a:r>
            </a:p>
          </p:txBody>
        </p:sp>
        <p:sp>
          <p:nvSpPr>
            <p:cNvPr id="21" name="文本框 20">
              <a:hlinkClick r:id="rId22" action="ppaction://hlinkfile"/>
            </p:cNvPr>
            <p:cNvSpPr txBox="1"/>
            <p:nvPr/>
          </p:nvSpPr>
          <p:spPr>
            <a:xfrm>
              <a:off x="4695136" y="324643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sr1</a:t>
              </a:r>
            </a:p>
          </p:txBody>
        </p:sp>
        <p:sp>
          <p:nvSpPr>
            <p:cNvPr id="22" name="文本框 21">
              <a:hlinkClick r:id="rId23" action="ppaction://hlinkfile"/>
            </p:cNvPr>
            <p:cNvSpPr txBox="1"/>
            <p:nvPr/>
          </p:nvSpPr>
          <p:spPr>
            <a:xfrm>
              <a:off x="4695136" y="384771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24" action="ppaction://hlinkfile"/>
            </p:cNvPr>
            <p:cNvSpPr txBox="1"/>
            <p:nvPr/>
          </p:nvSpPr>
          <p:spPr>
            <a:xfrm>
              <a:off x="4695136" y="4448996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25" action="ppaction://hlinkfile"/>
            </p:cNvPr>
            <p:cNvSpPr txBox="1"/>
            <p:nvPr/>
          </p:nvSpPr>
          <p:spPr>
            <a:xfrm>
              <a:off x="4695136" y="505027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sr4</a:t>
              </a:r>
            </a:p>
          </p:txBody>
        </p:sp>
        <p:sp>
          <p:nvSpPr>
            <p:cNvPr id="34" name="文本框 33">
              <a:hlinkClick r:id="rId26"/>
            </p:cNvPr>
            <p:cNvSpPr txBox="1"/>
            <p:nvPr/>
          </p:nvSpPr>
          <p:spPr>
            <a:xfrm>
              <a:off x="4695136" y="565155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413299" y="1417123"/>
            <a:ext cx="795655" cy="4732663"/>
            <a:chOff x="2973651" y="1441321"/>
            <a:chExt cx="795655" cy="4732663"/>
          </a:xfrm>
        </p:grpSpPr>
        <p:sp>
          <p:nvSpPr>
            <p:cNvPr id="2" name="文本框 1">
              <a:hlinkClick r:id="rId27" action="ppaction://hlinkfile"/>
            </p:cNvPr>
            <p:cNvSpPr txBox="1"/>
            <p:nvPr/>
          </p:nvSpPr>
          <p:spPr>
            <a:xfrm>
              <a:off x="2973651" y="1441321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28" action="ppaction://hlinkfile"/>
            </p:cNvPr>
            <p:cNvSpPr txBox="1"/>
            <p:nvPr/>
          </p:nvSpPr>
          <p:spPr>
            <a:xfrm>
              <a:off x="2973651" y="2064507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xc2</a:t>
              </a:r>
            </a:p>
          </p:txBody>
        </p:sp>
        <p:sp>
          <p:nvSpPr>
            <p:cNvPr id="14" name="文本框 13">
              <a:hlinkClick r:id="rId29" action="ppaction://hlinkfile"/>
            </p:cNvPr>
            <p:cNvSpPr txBox="1"/>
            <p:nvPr/>
          </p:nvSpPr>
          <p:spPr>
            <a:xfrm>
              <a:off x="2973651" y="268769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bs1</a:t>
              </a:r>
            </a:p>
          </p:txBody>
        </p:sp>
        <p:sp>
          <p:nvSpPr>
            <p:cNvPr id="15" name="文本框 14">
              <a:hlinkClick r:id="rId30" action="ppaction://hlinkfile"/>
            </p:cNvPr>
            <p:cNvSpPr txBox="1"/>
            <p:nvPr/>
          </p:nvSpPr>
          <p:spPr>
            <a:xfrm>
              <a:off x="2973651" y="331087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bs2</a:t>
              </a:r>
            </a:p>
          </p:txBody>
        </p:sp>
        <p:sp>
          <p:nvSpPr>
            <p:cNvPr id="16" name="文本框 15">
              <a:hlinkClick r:id="rId31" action="ppaction://hlinkfile"/>
            </p:cNvPr>
            <p:cNvSpPr txBox="1"/>
            <p:nvPr/>
          </p:nvSpPr>
          <p:spPr>
            <a:xfrm>
              <a:off x="2973651" y="393406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</a:t>
              </a:r>
            </a:p>
          </p:txBody>
        </p:sp>
        <p:sp>
          <p:nvSpPr>
            <p:cNvPr id="28" name="文本框 27">
              <a:hlinkClick r:id="rId32" action="ppaction://hlinkfile"/>
            </p:cNvPr>
            <p:cNvSpPr txBox="1"/>
            <p:nvPr/>
          </p:nvSpPr>
          <p:spPr>
            <a:xfrm>
              <a:off x="2973651" y="455725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  <p:sp>
          <p:nvSpPr>
            <p:cNvPr id="33" name="文本框 32">
              <a:hlinkClick r:id="rId33"/>
            </p:cNvPr>
            <p:cNvSpPr txBox="1"/>
            <p:nvPr/>
          </p:nvSpPr>
          <p:spPr>
            <a:xfrm>
              <a:off x="2973651" y="5804652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nszx2</a:t>
              </a:r>
            </a:p>
          </p:txBody>
        </p:sp>
        <p:sp>
          <p:nvSpPr>
            <p:cNvPr id="35" name="文本框 34">
              <a:hlinkClick r:id="rId34"/>
            </p:cNvPr>
            <p:cNvSpPr txBox="1"/>
            <p:nvPr/>
          </p:nvSpPr>
          <p:spPr>
            <a:xfrm>
              <a:off x="2973651" y="5180437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nszx1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147952" y="1417123"/>
            <a:ext cx="916368" cy="4778409"/>
            <a:chOff x="9147952" y="1417123"/>
            <a:chExt cx="916368" cy="4778409"/>
          </a:xfrm>
        </p:grpSpPr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9147952" y="1417123"/>
              <a:ext cx="91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xxsh1</a:t>
              </a:r>
            </a:p>
          </p:txBody>
        </p:sp>
        <p:sp>
          <p:nvSpPr>
            <p:cNvPr id="39" name="文本框 38">
              <a:hlinkClick r:id="rId36"/>
            </p:cNvPr>
            <p:cNvSpPr txBox="1"/>
            <p:nvPr/>
          </p:nvSpPr>
          <p:spPr>
            <a:xfrm>
              <a:off x="9147952" y="1968774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cd3</a:t>
              </a:r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9147952" y="251939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cd4</a:t>
              </a:r>
            </a:p>
          </p:txBody>
        </p:sp>
        <p:sp>
          <p:nvSpPr>
            <p:cNvPr id="43" name="文本框 42">
              <a:hlinkClick r:id="rId38"/>
            </p:cNvPr>
            <p:cNvSpPr txBox="1"/>
            <p:nvPr/>
          </p:nvSpPr>
          <p:spPr>
            <a:xfrm>
              <a:off x="9147952" y="30700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hr1</a:t>
              </a:r>
            </a:p>
          </p:txBody>
        </p:sp>
        <p:sp>
          <p:nvSpPr>
            <p:cNvPr id="44" name="文本框 43">
              <a:hlinkClick r:id="rId39"/>
            </p:cNvPr>
            <p:cNvSpPr txBox="1"/>
            <p:nvPr/>
          </p:nvSpPr>
          <p:spPr>
            <a:xfrm>
              <a:off x="9147952" y="3620631"/>
              <a:ext cx="700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hr2</a:t>
              </a:r>
            </a:p>
          </p:txBody>
        </p:sp>
        <p:sp>
          <p:nvSpPr>
            <p:cNvPr id="45" name="文本框 44">
              <a:hlinkClick r:id="rId40"/>
            </p:cNvPr>
            <p:cNvSpPr txBox="1"/>
            <p:nvPr/>
          </p:nvSpPr>
          <p:spPr>
            <a:xfrm>
              <a:off x="9147952" y="417228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hr3</a:t>
              </a:r>
            </a:p>
          </p:txBody>
        </p:sp>
        <p:sp>
          <p:nvSpPr>
            <p:cNvPr id="46" name="文本框 45">
              <a:hlinkClick r:id="rId41"/>
            </p:cNvPr>
            <p:cNvSpPr txBox="1"/>
            <p:nvPr/>
          </p:nvSpPr>
          <p:spPr>
            <a:xfrm>
              <a:off x="9147952" y="472290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cl4</a:t>
              </a:r>
              <a:endParaRPr lang="zh-CN" altLang="en-US" dirty="0"/>
            </a:p>
          </p:txBody>
        </p:sp>
        <p:sp>
          <p:nvSpPr>
            <p:cNvPr id="49" name="文本框 48">
              <a:hlinkClick r:id="rId42"/>
            </p:cNvPr>
            <p:cNvSpPr txBox="1"/>
            <p:nvPr/>
          </p:nvSpPr>
          <p:spPr>
            <a:xfrm>
              <a:off x="9147952" y="527455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cl5</a:t>
              </a:r>
              <a:endParaRPr lang="zh-CN" altLang="en-US" dirty="0"/>
            </a:p>
          </p:txBody>
        </p:sp>
        <p:sp>
          <p:nvSpPr>
            <p:cNvPr id="50" name="文本框 49">
              <a:hlinkClick r:id="rId43"/>
            </p:cNvPr>
            <p:cNvSpPr txBox="1"/>
            <p:nvPr/>
          </p:nvSpPr>
          <p:spPr>
            <a:xfrm>
              <a:off x="9147952" y="58262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cl6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2986989" y="1417123"/>
            <a:ext cx="774571" cy="4962745"/>
            <a:chOff x="2986989" y="1417123"/>
            <a:chExt cx="774571" cy="4962745"/>
          </a:xfrm>
        </p:grpSpPr>
        <p:sp>
          <p:nvSpPr>
            <p:cNvPr id="13" name="文本框 12">
              <a:hlinkClick r:id="rId3"/>
            </p:cNvPr>
            <p:cNvSpPr txBox="1"/>
            <p:nvPr/>
          </p:nvSpPr>
          <p:spPr>
            <a:xfrm>
              <a:off x="2986989" y="52449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7" name="文本框 6">
              <a:hlinkClick r:id="rId4"/>
            </p:cNvPr>
            <p:cNvSpPr txBox="1"/>
            <p:nvPr/>
          </p:nvSpPr>
          <p:spPr>
            <a:xfrm>
              <a:off x="2986989" y="1417123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" name="文本框 8">
              <a:hlinkClick r:id="rId5"/>
            </p:cNvPr>
            <p:cNvSpPr txBox="1"/>
            <p:nvPr/>
          </p:nvSpPr>
          <p:spPr>
            <a:xfrm>
              <a:off x="2986989" y="218269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0" name="文本框 9">
              <a:hlinkClick r:id="rId6"/>
            </p:cNvPr>
            <p:cNvSpPr txBox="1"/>
            <p:nvPr/>
          </p:nvSpPr>
          <p:spPr>
            <a:xfrm>
              <a:off x="2986989" y="294826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9" name="文本框 18">
              <a:hlinkClick r:id="rId7"/>
            </p:cNvPr>
            <p:cNvSpPr txBox="1"/>
            <p:nvPr/>
          </p:nvSpPr>
          <p:spPr>
            <a:xfrm>
              <a:off x="2986989" y="601053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8"/>
            </p:cNvPr>
            <p:cNvSpPr txBox="1"/>
            <p:nvPr/>
          </p:nvSpPr>
          <p:spPr>
            <a:xfrm>
              <a:off x="3013417" y="365183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cl9</a:t>
              </a:r>
              <a:endParaRPr lang="zh-CN" altLang="en-US" dirty="0"/>
            </a:p>
          </p:txBody>
        </p:sp>
        <p:sp>
          <p:nvSpPr>
            <p:cNvPr id="32" name="文本框 31">
              <a:hlinkClick r:id="rId9"/>
            </p:cNvPr>
            <p:cNvSpPr txBox="1"/>
            <p:nvPr/>
          </p:nvSpPr>
          <p:spPr>
            <a:xfrm>
              <a:off x="3079354" y="4498334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cl10</a:t>
              </a:r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661414" y="1417123"/>
            <a:ext cx="1236236" cy="5037296"/>
            <a:chOff x="4661414" y="1417123"/>
            <a:chExt cx="1236236" cy="5037296"/>
          </a:xfrm>
        </p:grpSpPr>
        <p:sp>
          <p:nvSpPr>
            <p:cNvPr id="8" name="文本框 7">
              <a:hlinkClick r:id="rId10"/>
            </p:cNvPr>
            <p:cNvSpPr txBox="1"/>
            <p:nvPr/>
          </p:nvSpPr>
          <p:spPr>
            <a:xfrm>
              <a:off x="4661414" y="141712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hlinkClick r:id="rId11"/>
            </p:cNvPr>
            <p:cNvSpPr txBox="1"/>
            <p:nvPr/>
          </p:nvSpPr>
          <p:spPr>
            <a:xfrm>
              <a:off x="4661414" y="2195117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hlinkClick r:id="rId12"/>
            </p:cNvPr>
            <p:cNvSpPr txBox="1"/>
            <p:nvPr/>
          </p:nvSpPr>
          <p:spPr>
            <a:xfrm>
              <a:off x="4661414" y="297311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7" name="文本框 16">
              <a:hlinkClick r:id="rId13"/>
            </p:cNvPr>
            <p:cNvSpPr txBox="1"/>
            <p:nvPr/>
          </p:nvSpPr>
          <p:spPr>
            <a:xfrm>
              <a:off x="4661414" y="3751105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0" name="文本框 19">
              <a:hlinkClick r:id="rId14"/>
            </p:cNvPr>
            <p:cNvSpPr txBox="1"/>
            <p:nvPr/>
          </p:nvSpPr>
          <p:spPr>
            <a:xfrm>
              <a:off x="466141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1" name="文本框 20">
              <a:hlinkClick r:id="rId15"/>
            </p:cNvPr>
            <p:cNvSpPr txBox="1"/>
            <p:nvPr/>
          </p:nvSpPr>
          <p:spPr>
            <a:xfrm>
              <a:off x="4661414" y="53070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2" name="文本框 21">
              <a:hlinkClick r:id="rId16"/>
            </p:cNvPr>
            <p:cNvSpPr txBox="1"/>
            <p:nvPr/>
          </p:nvSpPr>
          <p:spPr>
            <a:xfrm>
              <a:off x="466141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8" name="文本框 37">
              <a:hlinkClick r:id="rId17"/>
            </p:cNvPr>
            <p:cNvSpPr txBox="1"/>
            <p:nvPr/>
          </p:nvSpPr>
          <p:spPr>
            <a:xfrm>
              <a:off x="4753779" y="442487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cl11</a:t>
              </a:r>
              <a:endParaRPr lang="zh-CN" altLang="en-US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312564" y="1417123"/>
            <a:ext cx="929577" cy="4566509"/>
            <a:chOff x="1312564" y="1417123"/>
            <a:chExt cx="929577" cy="4566509"/>
          </a:xfrm>
        </p:grpSpPr>
        <p:sp>
          <p:nvSpPr>
            <p:cNvPr id="5" name="文本框 4">
              <a:hlinkClick r:id="rId18"/>
            </p:cNvPr>
            <p:cNvSpPr txBox="1"/>
            <p:nvPr/>
          </p:nvSpPr>
          <p:spPr>
            <a:xfrm>
              <a:off x="131256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6" name="文本框 45">
              <a:hlinkClick r:id="rId19"/>
            </p:cNvPr>
            <p:cNvSpPr txBox="1"/>
            <p:nvPr/>
          </p:nvSpPr>
          <p:spPr>
            <a:xfrm>
              <a:off x="1312564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7" name="文本框 46">
              <a:hlinkClick r:id="rId20"/>
            </p:cNvPr>
            <p:cNvSpPr txBox="1"/>
            <p:nvPr/>
          </p:nvSpPr>
          <p:spPr>
            <a:xfrm>
              <a:off x="1312564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8" name="文本框 47">
              <a:hlinkClick r:id="rId21"/>
            </p:cNvPr>
            <p:cNvSpPr txBox="1"/>
            <p:nvPr/>
          </p:nvSpPr>
          <p:spPr>
            <a:xfrm>
              <a:off x="1312564" y="375110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" name="文本框 1">
              <a:hlinkClick r:id="rId22"/>
            </p:cNvPr>
            <p:cNvSpPr txBox="1"/>
            <p:nvPr/>
          </p:nvSpPr>
          <p:spPr>
            <a:xfrm>
              <a:off x="1467570" y="145923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" name="文本框 2">
              <a:hlinkClick r:id="rId23"/>
            </p:cNvPr>
            <p:cNvSpPr txBox="1"/>
            <p:nvPr/>
          </p:nvSpPr>
          <p:spPr>
            <a:xfrm>
              <a:off x="1464083" y="2279334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" name="文本框 5">
              <a:hlinkClick r:id="rId24"/>
            </p:cNvPr>
            <p:cNvSpPr txBox="1"/>
            <p:nvPr/>
          </p:nvSpPr>
          <p:spPr>
            <a:xfrm>
              <a:off x="1399096" y="288889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" name="文本框 10">
              <a:hlinkClick r:id="rId25"/>
            </p:cNvPr>
            <p:cNvSpPr txBox="1"/>
            <p:nvPr/>
          </p:nvSpPr>
          <p:spPr>
            <a:xfrm>
              <a:off x="1588441" y="369176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cl7</a:t>
              </a:r>
              <a:endParaRPr lang="zh-CN" altLang="en-US" dirty="0"/>
            </a:p>
          </p:txBody>
        </p:sp>
        <p:sp>
          <p:nvSpPr>
            <p:cNvPr id="12" name="文本框 11">
              <a:hlinkClick r:id="rId26"/>
            </p:cNvPr>
            <p:cNvSpPr txBox="1"/>
            <p:nvPr/>
          </p:nvSpPr>
          <p:spPr>
            <a:xfrm>
              <a:off x="1546572" y="451079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cl8</a:t>
              </a:r>
              <a:endParaRPr lang="zh-CN" altLang="en-US" dirty="0"/>
            </a:p>
          </p:txBody>
        </p:sp>
        <p:sp>
          <p:nvSpPr>
            <p:cNvPr id="39" name="文本框 38">
              <a:hlinkClick r:id="rId27"/>
            </p:cNvPr>
            <p:cNvSpPr txBox="1"/>
            <p:nvPr/>
          </p:nvSpPr>
          <p:spPr>
            <a:xfrm>
              <a:off x="1440965" y="507154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md1</a:t>
              </a:r>
              <a:endParaRPr lang="zh-CN" altLang="en-US" dirty="0"/>
            </a:p>
          </p:txBody>
        </p:sp>
        <p:sp>
          <p:nvSpPr>
            <p:cNvPr id="40" name="文本框 39">
              <a:hlinkClick r:id="rId28"/>
            </p:cNvPr>
            <p:cNvSpPr txBox="1"/>
            <p:nvPr/>
          </p:nvSpPr>
          <p:spPr>
            <a:xfrm>
              <a:off x="1440965" y="5614300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md2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566671" y="1417121"/>
            <a:ext cx="864668" cy="3442304"/>
            <a:chOff x="6566671" y="1417121"/>
            <a:chExt cx="864668" cy="3442304"/>
          </a:xfrm>
        </p:grpSpPr>
        <p:sp>
          <p:nvSpPr>
            <p:cNvPr id="36" name="文本框 35">
              <a:hlinkClick r:id="rId29"/>
            </p:cNvPr>
            <p:cNvSpPr txBox="1"/>
            <p:nvPr/>
          </p:nvSpPr>
          <p:spPr>
            <a:xfrm>
              <a:off x="6566671" y="21072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3" name="文本框 22">
              <a:hlinkClick r:id="rId30"/>
            </p:cNvPr>
            <p:cNvSpPr txBox="1"/>
            <p:nvPr/>
          </p:nvSpPr>
          <p:spPr>
            <a:xfrm>
              <a:off x="679750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4" name="文本框 23">
              <a:hlinkClick r:id="rId31"/>
            </p:cNvPr>
            <p:cNvSpPr txBox="1"/>
            <p:nvPr/>
          </p:nvSpPr>
          <p:spPr>
            <a:xfrm>
              <a:off x="6797504" y="208064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4" name="文本框 33">
              <a:hlinkClick r:id="rId32"/>
            </p:cNvPr>
            <p:cNvSpPr txBox="1"/>
            <p:nvPr/>
          </p:nvSpPr>
          <p:spPr>
            <a:xfrm>
              <a:off x="6656768" y="365183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5" name="文本框 34">
              <a:hlinkClick r:id="rId33"/>
            </p:cNvPr>
            <p:cNvSpPr txBox="1"/>
            <p:nvPr/>
          </p:nvSpPr>
          <p:spPr>
            <a:xfrm>
              <a:off x="6630791" y="287596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7" name="文本框 36">
              <a:hlinkClick r:id="rId34"/>
            </p:cNvPr>
            <p:cNvSpPr txBox="1"/>
            <p:nvPr/>
          </p:nvSpPr>
          <p:spPr>
            <a:xfrm>
              <a:off x="6630792" y="14171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0" name="文本框 29">
              <a:hlinkClick r:id="rId35"/>
            </p:cNvPr>
            <p:cNvSpPr txBox="1"/>
            <p:nvPr/>
          </p:nvSpPr>
          <p:spPr>
            <a:xfrm>
              <a:off x="6599793" y="449009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dyf</a:t>
              </a:r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190457" y="1470807"/>
            <a:ext cx="786740" cy="3242958"/>
            <a:chOff x="8190457" y="1470807"/>
            <a:chExt cx="786740" cy="3242958"/>
          </a:xfrm>
        </p:grpSpPr>
        <p:sp>
          <p:nvSpPr>
            <p:cNvPr id="18" name="文本框 17">
              <a:hlinkClick r:id="rId36"/>
            </p:cNvPr>
            <p:cNvSpPr txBox="1"/>
            <p:nvPr/>
          </p:nvSpPr>
          <p:spPr>
            <a:xfrm>
              <a:off x="8369338" y="147080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gz1</a:t>
              </a:r>
              <a:endParaRPr lang="zh-CN" altLang="en-US" dirty="0"/>
            </a:p>
          </p:txBody>
        </p:sp>
        <p:sp>
          <p:nvSpPr>
            <p:cNvPr id="28" name="文本框 27">
              <a:hlinkClick r:id="rId37"/>
            </p:cNvPr>
            <p:cNvSpPr txBox="1"/>
            <p:nvPr/>
          </p:nvSpPr>
          <p:spPr>
            <a:xfrm>
              <a:off x="8218684" y="279640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bs3</a:t>
              </a:r>
              <a:endParaRPr lang="zh-CN" altLang="en-US" dirty="0"/>
            </a:p>
          </p:txBody>
        </p:sp>
        <p:sp>
          <p:nvSpPr>
            <p:cNvPr id="29" name="文本框 28">
              <a:hlinkClick r:id="rId38"/>
            </p:cNvPr>
            <p:cNvSpPr txBox="1"/>
            <p:nvPr/>
          </p:nvSpPr>
          <p:spPr>
            <a:xfrm>
              <a:off x="8190457" y="362004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bs4</a:t>
              </a:r>
              <a:endParaRPr lang="zh-CN" altLang="en-US" dirty="0"/>
            </a:p>
          </p:txBody>
        </p:sp>
        <p:sp>
          <p:nvSpPr>
            <p:cNvPr id="42" name="文本框 41">
              <a:hlinkClick r:id="rId39"/>
            </p:cNvPr>
            <p:cNvSpPr txBox="1"/>
            <p:nvPr/>
          </p:nvSpPr>
          <p:spPr>
            <a:xfrm>
              <a:off x="8251354" y="2101318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cwz</a:t>
              </a:r>
              <a:endParaRPr lang="zh-CN" altLang="en-US" dirty="0"/>
            </a:p>
          </p:txBody>
        </p:sp>
        <p:sp>
          <p:nvSpPr>
            <p:cNvPr id="27" name="文本框 26">
              <a:hlinkClick r:id="rId40"/>
            </p:cNvPr>
            <p:cNvSpPr txBox="1"/>
            <p:nvPr/>
          </p:nvSpPr>
          <p:spPr>
            <a:xfrm>
              <a:off x="8218684" y="43444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bs7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312564" y="1417123"/>
            <a:ext cx="1877175" cy="5037296"/>
            <a:chOff x="1312564" y="1417123"/>
            <a:chExt cx="1877175" cy="5037296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4" y="141712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独上高楼</a:t>
              </a:r>
            </a:p>
          </p:txBody>
        </p:sp>
        <p:sp>
          <p:nvSpPr>
            <p:cNvPr id="46" name="文本框 45">
              <a:hlinkClick r:id="rId4"/>
            </p:cNvPr>
            <p:cNvSpPr txBox="1"/>
            <p:nvPr/>
          </p:nvSpPr>
          <p:spPr>
            <a:xfrm>
              <a:off x="1312564" y="219511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望尽天涯</a:t>
              </a:r>
            </a:p>
          </p:txBody>
        </p:sp>
        <p:sp>
          <p:nvSpPr>
            <p:cNvPr id="47" name="文本框 46">
              <a:hlinkClick r:id="rId5"/>
            </p:cNvPr>
            <p:cNvSpPr txBox="1"/>
            <p:nvPr/>
          </p:nvSpPr>
          <p:spPr>
            <a:xfrm>
              <a:off x="1312564" y="297311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门外楼头</a:t>
              </a:r>
            </a:p>
          </p:txBody>
        </p:sp>
        <p:sp>
          <p:nvSpPr>
            <p:cNvPr id="48" name="文本框 47">
              <a:hlinkClick r:id="rId6"/>
            </p:cNvPr>
            <p:cNvSpPr txBox="1"/>
            <p:nvPr/>
          </p:nvSpPr>
          <p:spPr>
            <a:xfrm>
              <a:off x="1312564" y="375110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醉卧沙场</a:t>
              </a:r>
            </a:p>
          </p:txBody>
        </p:sp>
        <p:sp>
          <p:nvSpPr>
            <p:cNvPr id="2" name="文本框 1">
              <a:hlinkClick r:id="rId7"/>
            </p:cNvPr>
            <p:cNvSpPr txBox="1"/>
            <p:nvPr/>
          </p:nvSpPr>
          <p:spPr>
            <a:xfrm>
              <a:off x="131256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" name="文本框 2">
              <a:hlinkClick r:id="rId8"/>
            </p:cNvPr>
            <p:cNvSpPr txBox="1"/>
            <p:nvPr/>
          </p:nvSpPr>
          <p:spPr>
            <a:xfrm>
              <a:off x="1312564" y="5307093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文本框 5">
              <a:hlinkClick r:id="rId9"/>
            </p:cNvPr>
            <p:cNvSpPr txBox="1"/>
            <p:nvPr/>
          </p:nvSpPr>
          <p:spPr>
            <a:xfrm>
              <a:off x="131256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3" name="文本框 42">
              <a:hlinkClick r:id="rId3"/>
            </p:cNvPr>
            <p:cNvSpPr txBox="1"/>
            <p:nvPr/>
          </p:nvSpPr>
          <p:spPr>
            <a:xfrm>
              <a:off x="3005008" y="14425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20277" y="1454398"/>
            <a:ext cx="2750168" cy="3431608"/>
            <a:chOff x="2668789" y="1440438"/>
            <a:chExt cx="2750168" cy="3431608"/>
          </a:xfrm>
        </p:grpSpPr>
        <p:sp>
          <p:nvSpPr>
            <p:cNvPr id="13" name="文本框 12">
              <a:hlinkClick r:id="rId10"/>
            </p:cNvPr>
            <p:cNvSpPr txBox="1"/>
            <p:nvPr/>
          </p:nvSpPr>
          <p:spPr>
            <a:xfrm>
              <a:off x="2877369" y="373057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仙府间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68789" y="14404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9" name="文本框 8">
              <a:hlinkClick r:id="rId11"/>
            </p:cNvPr>
            <p:cNvSpPr txBox="1"/>
            <p:nvPr/>
          </p:nvSpPr>
          <p:spPr>
            <a:xfrm>
              <a:off x="2668789" y="220600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1" name="文本框 10">
              <a:hlinkClick r:id="rId12"/>
            </p:cNvPr>
            <p:cNvSpPr txBox="1"/>
            <p:nvPr/>
          </p:nvSpPr>
          <p:spPr>
            <a:xfrm>
              <a:off x="2668789" y="373714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2" name="文本框 11">
              <a:hlinkClick r:id="rId13"/>
            </p:cNvPr>
            <p:cNvSpPr txBox="1"/>
            <p:nvPr/>
          </p:nvSpPr>
          <p:spPr>
            <a:xfrm>
              <a:off x="2668789" y="450271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文本框 9">
              <a:hlinkClick r:id="rId14"/>
            </p:cNvPr>
            <p:cNvSpPr txBox="1"/>
            <p:nvPr/>
          </p:nvSpPr>
          <p:spPr>
            <a:xfrm>
              <a:off x="2668789" y="297157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9" name="文本框 18">
              <a:hlinkClick r:id="rId15"/>
            </p:cNvPr>
            <p:cNvSpPr txBox="1"/>
            <p:nvPr/>
          </p:nvSpPr>
          <p:spPr>
            <a:xfrm>
              <a:off x="4541794" y="29591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奈何天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964764" y="1417123"/>
            <a:ext cx="2792970" cy="1925320"/>
            <a:chOff x="2792701" y="1417123"/>
            <a:chExt cx="2792970" cy="1925320"/>
          </a:xfrm>
        </p:grpSpPr>
        <p:sp>
          <p:nvSpPr>
            <p:cNvPr id="8" name="文本框 7">
              <a:hlinkClick r:id="rId16"/>
            </p:cNvPr>
            <p:cNvSpPr txBox="1"/>
            <p:nvPr/>
          </p:nvSpPr>
          <p:spPr>
            <a:xfrm>
              <a:off x="4489351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5" name="文本框 14">
              <a:hlinkClick r:id="rId17"/>
            </p:cNvPr>
            <p:cNvSpPr txBox="1"/>
            <p:nvPr/>
          </p:nvSpPr>
          <p:spPr>
            <a:xfrm>
              <a:off x="4489351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6" name="文本框 15">
              <a:hlinkClick r:id="rId18"/>
            </p:cNvPr>
            <p:cNvSpPr txBox="1"/>
            <p:nvPr/>
          </p:nvSpPr>
          <p:spPr>
            <a:xfrm>
              <a:off x="4489351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0" name="文本框 19">
              <a:hlinkClick r:id="rId19"/>
            </p:cNvPr>
            <p:cNvSpPr txBox="1"/>
            <p:nvPr/>
          </p:nvSpPr>
          <p:spPr>
            <a:xfrm>
              <a:off x="4477675" y="221478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抽刀断水</a:t>
              </a:r>
            </a:p>
          </p:txBody>
        </p:sp>
        <p:sp>
          <p:nvSpPr>
            <p:cNvPr id="21" name="文本框 20">
              <a:hlinkClick r:id="rId20"/>
            </p:cNvPr>
            <p:cNvSpPr txBox="1"/>
            <p:nvPr/>
          </p:nvSpPr>
          <p:spPr>
            <a:xfrm>
              <a:off x="2832945" y="216683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心亦闲</a:t>
              </a:r>
            </a:p>
          </p:txBody>
        </p:sp>
        <p:sp>
          <p:nvSpPr>
            <p:cNvPr id="22" name="文本框 21">
              <a:hlinkClick r:id="rId21"/>
            </p:cNvPr>
            <p:cNvSpPr txBox="1"/>
            <p:nvPr/>
          </p:nvSpPr>
          <p:spPr>
            <a:xfrm>
              <a:off x="2792701" y="143062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尘中见月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912642" y="1392273"/>
            <a:ext cx="4492721" cy="5038831"/>
            <a:chOff x="2788180" y="1415588"/>
            <a:chExt cx="4492721" cy="5038831"/>
          </a:xfrm>
        </p:grpSpPr>
        <p:sp>
          <p:nvSpPr>
            <p:cNvPr id="23" name="文本框 22">
              <a:hlinkClick r:id="rId22"/>
            </p:cNvPr>
            <p:cNvSpPr txBox="1"/>
            <p:nvPr/>
          </p:nvSpPr>
          <p:spPr>
            <a:xfrm>
              <a:off x="4568820" y="141558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君不见</a:t>
              </a:r>
            </a:p>
          </p:txBody>
        </p:sp>
        <p:sp>
          <p:nvSpPr>
            <p:cNvPr id="24" name="文本框 23">
              <a:hlinkClick r:id="rId23"/>
            </p:cNvPr>
            <p:cNvSpPr txBox="1"/>
            <p:nvPr/>
          </p:nvSpPr>
          <p:spPr>
            <a:xfrm>
              <a:off x="2788180" y="298228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况是清秋</a:t>
              </a:r>
            </a:p>
          </p:txBody>
        </p:sp>
        <p:sp>
          <p:nvSpPr>
            <p:cNvPr id="34" name="文本框 33">
              <a:hlinkClick r:id="rId24"/>
            </p:cNvPr>
            <p:cNvSpPr txBox="1"/>
            <p:nvPr/>
          </p:nvSpPr>
          <p:spPr>
            <a:xfrm>
              <a:off x="6673042" y="475804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5" name="文本框 34">
              <a:hlinkClick r:id="rId25"/>
            </p:cNvPr>
            <p:cNvSpPr txBox="1"/>
            <p:nvPr/>
          </p:nvSpPr>
          <p:spPr>
            <a:xfrm>
              <a:off x="6673042" y="40945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6" name="文本框 35">
              <a:hlinkClick r:id="rId26"/>
            </p:cNvPr>
            <p:cNvSpPr txBox="1"/>
            <p:nvPr/>
          </p:nvSpPr>
          <p:spPr>
            <a:xfrm>
              <a:off x="6673042" y="343100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7" name="文本框 36">
              <a:hlinkClick r:id="rId27"/>
            </p:cNvPr>
            <p:cNvSpPr txBox="1"/>
            <p:nvPr/>
          </p:nvSpPr>
          <p:spPr>
            <a:xfrm>
              <a:off x="6673042" y="27674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28"/>
            </p:cNvPr>
            <p:cNvSpPr txBox="1"/>
            <p:nvPr/>
          </p:nvSpPr>
          <p:spPr>
            <a:xfrm>
              <a:off x="6673042" y="54215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2" name="文本框 31">
              <a:hlinkClick r:id="rId29"/>
            </p:cNvPr>
            <p:cNvSpPr txBox="1"/>
            <p:nvPr/>
          </p:nvSpPr>
          <p:spPr>
            <a:xfrm>
              <a:off x="6673042" y="608508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471929" y="1417123"/>
            <a:ext cx="774569" cy="4962745"/>
            <a:chOff x="8471929" y="1417123"/>
            <a:chExt cx="774569" cy="4962745"/>
          </a:xfrm>
        </p:grpSpPr>
        <p:sp>
          <p:nvSpPr>
            <p:cNvPr id="38" name="文本框 37">
              <a:hlinkClick r:id="rId30"/>
            </p:cNvPr>
            <p:cNvSpPr txBox="1"/>
            <p:nvPr/>
          </p:nvSpPr>
          <p:spPr>
            <a:xfrm>
              <a:off x="8555284" y="141712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8" name="文本框 17">
              <a:hlinkClick r:id="rId31"/>
            </p:cNvPr>
            <p:cNvSpPr txBox="1"/>
            <p:nvPr/>
          </p:nvSpPr>
          <p:spPr>
            <a:xfrm>
              <a:off x="8555284" y="207332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8" name="文本框 27">
              <a:hlinkClick r:id="rId32"/>
            </p:cNvPr>
            <p:cNvSpPr txBox="1"/>
            <p:nvPr/>
          </p:nvSpPr>
          <p:spPr>
            <a:xfrm>
              <a:off x="8555284" y="4041931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9" name="文本框 28">
              <a:hlinkClick r:id="rId33"/>
            </p:cNvPr>
            <p:cNvSpPr txBox="1"/>
            <p:nvPr/>
          </p:nvSpPr>
          <p:spPr>
            <a:xfrm>
              <a:off x="8555284" y="46981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9" name="文本框 38">
              <a:hlinkClick r:id="rId34"/>
            </p:cNvPr>
            <p:cNvSpPr txBox="1"/>
            <p:nvPr/>
          </p:nvSpPr>
          <p:spPr>
            <a:xfrm>
              <a:off x="8471929" y="535433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8471929" y="6010536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0" name="文本框 29">
              <a:hlinkClick r:id="rId36"/>
            </p:cNvPr>
            <p:cNvSpPr txBox="1"/>
            <p:nvPr/>
          </p:nvSpPr>
          <p:spPr>
            <a:xfrm>
              <a:off x="8555284" y="338572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8555284" y="278844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312564" y="14171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雷</a:t>
            </a:r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1312564" y="190000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雷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文本框 1">
            <a:hlinkClick r:id="rId5"/>
          </p:cNvPr>
          <p:cNvSpPr txBox="1"/>
          <p:nvPr/>
        </p:nvSpPr>
        <p:spPr>
          <a:xfrm>
            <a:off x="1312564" y="2382895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Bs5</a:t>
            </a:r>
          </a:p>
        </p:txBody>
      </p:sp>
      <p:sp>
        <p:nvSpPr>
          <p:cNvPr id="3" name="文本框 2">
            <a:hlinkClick r:id="rId6"/>
          </p:cNvPr>
          <p:cNvSpPr txBox="1"/>
          <p:nvPr/>
        </p:nvSpPr>
        <p:spPr>
          <a:xfrm>
            <a:off x="1312564" y="2874018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bs6</a:t>
            </a:r>
          </a:p>
        </p:txBody>
      </p:sp>
      <p:sp>
        <p:nvSpPr>
          <p:cNvPr id="5" name="文本框 4">
            <a:hlinkClick r:id="rId7"/>
          </p:cNvPr>
          <p:cNvSpPr txBox="1"/>
          <p:nvPr/>
        </p:nvSpPr>
        <p:spPr>
          <a:xfrm>
            <a:off x="1312564" y="3386603"/>
            <a:ext cx="118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endParaRPr lang="en-US" altLang="zh-CN" dirty="0"/>
          </a:p>
        </p:txBody>
      </p:sp>
      <p:sp>
        <p:nvSpPr>
          <p:cNvPr id="8" name="文本框 7">
            <a:hlinkClick r:id="rId8"/>
          </p:cNvPr>
          <p:cNvSpPr txBox="1"/>
          <p:nvPr/>
        </p:nvSpPr>
        <p:spPr>
          <a:xfrm>
            <a:off x="1312564" y="3899188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r>
              <a:rPr lang="en-US" altLang="zh-CN" dirty="0"/>
              <a:t>1</a:t>
            </a:r>
          </a:p>
        </p:txBody>
      </p:sp>
      <p:sp>
        <p:nvSpPr>
          <p:cNvPr id="9" name="文本框 8">
            <a:hlinkClick r:id="rId9"/>
          </p:cNvPr>
          <p:cNvSpPr txBox="1"/>
          <p:nvPr/>
        </p:nvSpPr>
        <p:spPr>
          <a:xfrm>
            <a:off x="1312564" y="4451483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og</a:t>
            </a:r>
          </a:p>
        </p:txBody>
      </p:sp>
      <p:sp>
        <p:nvSpPr>
          <p:cNvPr id="10" name="文本框 9">
            <a:hlinkClick r:id="rId10"/>
          </p:cNvPr>
          <p:cNvSpPr txBox="1"/>
          <p:nvPr/>
        </p:nvSpPr>
        <p:spPr>
          <a:xfrm>
            <a:off x="1312564" y="5001627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7</a:t>
            </a:r>
          </a:p>
        </p:txBody>
      </p:sp>
      <p:sp>
        <p:nvSpPr>
          <p:cNvPr id="11" name="文本框 10">
            <a:hlinkClick r:id="rId11" action="ppaction://hlinkfile"/>
          </p:cNvPr>
          <p:cNvSpPr txBox="1"/>
          <p:nvPr/>
        </p:nvSpPr>
        <p:spPr>
          <a:xfrm>
            <a:off x="3430399" y="1433525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ll1</a:t>
            </a:r>
          </a:p>
        </p:txBody>
      </p:sp>
      <p:sp>
        <p:nvSpPr>
          <p:cNvPr id="12" name="文本框 11">
            <a:hlinkClick r:id="rId12" action="ppaction://hlinkfile"/>
          </p:cNvPr>
          <p:cNvSpPr txBox="1"/>
          <p:nvPr/>
        </p:nvSpPr>
        <p:spPr>
          <a:xfrm>
            <a:off x="3430399" y="1917028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ll2</a:t>
            </a:r>
          </a:p>
        </p:txBody>
      </p:sp>
      <p:sp>
        <p:nvSpPr>
          <p:cNvPr id="13" name="文本框 12">
            <a:hlinkClick r:id="rId13"/>
          </p:cNvPr>
          <p:cNvSpPr txBox="1"/>
          <p:nvPr/>
        </p:nvSpPr>
        <p:spPr>
          <a:xfrm>
            <a:off x="3430399" y="246614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xt1</a:t>
            </a:r>
          </a:p>
        </p:txBody>
      </p:sp>
      <p:sp>
        <p:nvSpPr>
          <p:cNvPr id="14" name="文本框 13">
            <a:hlinkClick r:id="rId14"/>
          </p:cNvPr>
          <p:cNvSpPr txBox="1"/>
          <p:nvPr/>
        </p:nvSpPr>
        <p:spPr>
          <a:xfrm>
            <a:off x="3430399" y="289215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yf1</a:t>
            </a:r>
          </a:p>
        </p:txBody>
      </p:sp>
      <p:sp>
        <p:nvSpPr>
          <p:cNvPr id="15" name="文本框 14">
            <a:hlinkClick r:id="rId15"/>
          </p:cNvPr>
          <p:cNvSpPr txBox="1"/>
          <p:nvPr/>
        </p:nvSpPr>
        <p:spPr>
          <a:xfrm>
            <a:off x="3429688" y="342900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yf2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3429688" y="3912503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wj1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3429688" y="439186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wj2</a:t>
            </a:r>
          </a:p>
        </p:txBody>
      </p:sp>
      <p:sp>
        <p:nvSpPr>
          <p:cNvPr id="17" name="文本框 16">
            <a:hlinkClick r:id="rId18"/>
          </p:cNvPr>
          <p:cNvSpPr txBox="1"/>
          <p:nvPr/>
        </p:nvSpPr>
        <p:spPr>
          <a:xfrm>
            <a:off x="3429688" y="495096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8</a:t>
            </a:r>
          </a:p>
        </p:txBody>
      </p:sp>
      <p:sp>
        <p:nvSpPr>
          <p:cNvPr id="19" name="文本框 18">
            <a:hlinkClick r:id="rId19"/>
          </p:cNvPr>
          <p:cNvSpPr txBox="1"/>
          <p:nvPr/>
        </p:nvSpPr>
        <p:spPr>
          <a:xfrm>
            <a:off x="5210542" y="4946229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20" name="文本框 19">
            <a:hlinkClick r:id="rId20"/>
          </p:cNvPr>
          <p:cNvSpPr txBox="1"/>
          <p:nvPr/>
        </p:nvSpPr>
        <p:spPr>
          <a:xfrm>
            <a:off x="5210542" y="443335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Xc&amp;hy</a:t>
            </a:r>
            <a:endParaRPr lang="en-US" altLang="zh-CN" dirty="0"/>
          </a:p>
        </p:txBody>
      </p:sp>
      <p:sp>
        <p:nvSpPr>
          <p:cNvPr id="21" name="文本框 20">
            <a:hlinkClick r:id="rId21"/>
          </p:cNvPr>
          <p:cNvSpPr txBox="1"/>
          <p:nvPr/>
        </p:nvSpPr>
        <p:spPr>
          <a:xfrm>
            <a:off x="5231480" y="1357773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22" name="文本框 21">
            <a:hlinkClick r:id="rId22"/>
          </p:cNvPr>
          <p:cNvSpPr txBox="1"/>
          <p:nvPr/>
        </p:nvSpPr>
        <p:spPr>
          <a:xfrm>
            <a:off x="5210542" y="195042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23" name="文本框 22">
            <a:hlinkClick r:id="rId22"/>
          </p:cNvPr>
          <p:cNvSpPr txBox="1"/>
          <p:nvPr/>
        </p:nvSpPr>
        <p:spPr>
          <a:xfrm>
            <a:off x="5210542" y="2452486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853388" y="13536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苏州音乐会</a:t>
            </a:r>
          </a:p>
        </p:txBody>
      </p:sp>
      <p:sp>
        <p:nvSpPr>
          <p:cNvPr id="27" name="文本框 26">
            <a:hlinkClick r:id="rId4"/>
          </p:cNvPr>
          <p:cNvSpPr txBox="1"/>
          <p:nvPr/>
        </p:nvSpPr>
        <p:spPr>
          <a:xfrm>
            <a:off x="853388" y="2626569"/>
            <a:ext cx="889987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Bukehi</a:t>
            </a:r>
            <a:endParaRPr lang="zh-CN" altLang="en-US" dirty="0"/>
          </a:p>
        </p:txBody>
      </p:sp>
      <p:sp>
        <p:nvSpPr>
          <p:cNvPr id="28" name="文本框 27">
            <a:hlinkClick r:id="rId5"/>
          </p:cNvPr>
          <p:cNvSpPr txBox="1"/>
          <p:nvPr/>
        </p:nvSpPr>
        <p:spPr>
          <a:xfrm>
            <a:off x="853388" y="1990299"/>
            <a:ext cx="992579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迟迟</a:t>
            </a:r>
            <a:r>
              <a:rPr lang="en-US" altLang="zh-CN" dirty="0"/>
              <a:t>MV</a:t>
            </a:r>
            <a:endParaRPr lang="zh-CN" altLang="en-US" dirty="0"/>
          </a:p>
        </p:txBody>
      </p:sp>
      <p:sp>
        <p:nvSpPr>
          <p:cNvPr id="29" name="文本框 28">
            <a:hlinkClick r:id="rId6"/>
          </p:cNvPr>
          <p:cNvSpPr txBox="1"/>
          <p:nvPr/>
        </p:nvSpPr>
        <p:spPr>
          <a:xfrm>
            <a:off x="853388" y="3262839"/>
            <a:ext cx="186461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</a:p>
        </p:txBody>
      </p:sp>
      <p:sp>
        <p:nvSpPr>
          <p:cNvPr id="30" name="文本框 29">
            <a:hlinkClick r:id="rId7"/>
          </p:cNvPr>
          <p:cNvSpPr txBox="1"/>
          <p:nvPr/>
        </p:nvSpPr>
        <p:spPr>
          <a:xfrm>
            <a:off x="814468" y="3899109"/>
            <a:ext cx="192873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文本框 1">
            <a:hlinkClick r:id="rId8"/>
          </p:cNvPr>
          <p:cNvSpPr txBox="1"/>
          <p:nvPr/>
        </p:nvSpPr>
        <p:spPr>
          <a:xfrm>
            <a:off x="853388" y="45353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两界为火，赤夜将熄</a:t>
            </a:r>
          </a:p>
        </p:txBody>
      </p:sp>
      <p:sp>
        <p:nvSpPr>
          <p:cNvPr id="3" name="文本框 2">
            <a:hlinkClick r:id="rId9"/>
          </p:cNvPr>
          <p:cNvSpPr txBox="1"/>
          <p:nvPr/>
        </p:nvSpPr>
        <p:spPr>
          <a:xfrm>
            <a:off x="816813" y="517164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evermore</a:t>
            </a:r>
            <a:endParaRPr lang="zh-CN" altLang="en-US" dirty="0"/>
          </a:p>
        </p:txBody>
      </p:sp>
      <p:sp>
        <p:nvSpPr>
          <p:cNvPr id="5" name="文本框 4">
            <a:hlinkClick r:id="rId10"/>
          </p:cNvPr>
          <p:cNvSpPr txBox="1"/>
          <p:nvPr/>
        </p:nvSpPr>
        <p:spPr>
          <a:xfrm>
            <a:off x="816813" y="580791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地狱客栈第一期配音</a:t>
            </a:r>
          </a:p>
        </p:txBody>
      </p:sp>
      <p:sp>
        <p:nvSpPr>
          <p:cNvPr id="6" name="文本框 5">
            <a:hlinkClick r:id="rId11"/>
          </p:cNvPr>
          <p:cNvSpPr txBox="1"/>
          <p:nvPr/>
        </p:nvSpPr>
        <p:spPr>
          <a:xfrm>
            <a:off x="4964921" y="13536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银行</a:t>
            </a:r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4964920" y="209721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yf</a:t>
            </a:r>
            <a:endParaRPr lang="zh-CN" altLang="en-US" dirty="0"/>
          </a:p>
        </p:txBody>
      </p:sp>
      <p:sp>
        <p:nvSpPr>
          <p:cNvPr id="9" name="文本框 8">
            <a:hlinkClick r:id="rId13"/>
            <a:extLst>
              <a:ext uri="{FF2B5EF4-FFF2-40B4-BE49-F238E27FC236}">
                <a16:creationId xmlns:a16="http://schemas.microsoft.com/office/drawing/2014/main" id="{C56800EC-4641-2B3B-20C9-37205A21947B}"/>
              </a:ext>
            </a:extLst>
          </p:cNvPr>
          <p:cNvSpPr txBox="1"/>
          <p:nvPr/>
        </p:nvSpPr>
        <p:spPr>
          <a:xfrm>
            <a:off x="4972896" y="2893507"/>
            <a:ext cx="3477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崩坏：星穹铁道</a:t>
            </a:r>
            <a:r>
              <a:rPr lang="en-US" altLang="zh-CN" dirty="0"/>
              <a:t>》</a:t>
            </a:r>
            <a:r>
              <a:rPr lang="zh-CN" altLang="en-US" dirty="0"/>
              <a:t>「</a:t>
            </a:r>
            <a:r>
              <a:rPr lang="en-US" altLang="zh-CN" dirty="0"/>
              <a:t>2024</a:t>
            </a:r>
            <a:r>
              <a:rPr lang="zh-CN" altLang="en-US" dirty="0"/>
              <a:t>星铁</a:t>
            </a:r>
            <a:r>
              <a:rPr lang="en-US" altLang="zh-CN" dirty="0"/>
              <a:t>LIVE</a:t>
            </a:r>
            <a:r>
              <a:rPr lang="zh-CN" altLang="en-US" dirty="0"/>
              <a:t>」演唱会官方录播完整版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8" name="文本框 7">
            <a:hlinkClick r:id="rId3"/>
          </p:cNvPr>
          <p:cNvSpPr txBox="1"/>
          <p:nvPr/>
        </p:nvSpPr>
        <p:spPr>
          <a:xfrm>
            <a:off x="3929039" y="21154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转庭悟</a:t>
            </a:r>
          </a:p>
        </p:txBody>
      </p:sp>
      <p:sp>
        <p:nvSpPr>
          <p:cNvPr id="9" name="文本框 8">
            <a:hlinkClick r:id="rId4"/>
          </p:cNvPr>
          <p:cNvSpPr txBox="1"/>
          <p:nvPr/>
        </p:nvSpPr>
        <p:spPr>
          <a:xfrm>
            <a:off x="5218836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白首太玄</a:t>
            </a:r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3929039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五岳为轻</a:t>
            </a:r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825065" y="14158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煊赫大梁</a:t>
            </a:r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2371752" y="21154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白云苍狗</a:t>
            </a:r>
          </a:p>
        </p:txBody>
      </p:sp>
      <p:sp>
        <p:nvSpPr>
          <p:cNvPr id="13" name="文本框 12">
            <a:hlinkClick r:id="rId8"/>
          </p:cNvPr>
          <p:cNvSpPr txBox="1"/>
          <p:nvPr/>
        </p:nvSpPr>
        <p:spPr>
          <a:xfrm>
            <a:off x="814465" y="2094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流刃若火</a:t>
            </a:r>
          </a:p>
        </p:txBody>
      </p:sp>
      <p:sp>
        <p:nvSpPr>
          <p:cNvPr id="14" name="文本框 13">
            <a:hlinkClick r:id="rId9"/>
          </p:cNvPr>
          <p:cNvSpPr txBox="1"/>
          <p:nvPr/>
        </p:nvSpPr>
        <p:spPr>
          <a:xfrm>
            <a:off x="814465" y="2799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晨钟萦耳</a:t>
            </a:r>
          </a:p>
        </p:txBody>
      </p:sp>
      <p:sp>
        <p:nvSpPr>
          <p:cNvPr id="15" name="文本框 14">
            <a:hlinkClick r:id="rId10"/>
          </p:cNvPr>
          <p:cNvSpPr txBox="1"/>
          <p:nvPr/>
        </p:nvSpPr>
        <p:spPr>
          <a:xfrm>
            <a:off x="2397965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飒沓流星</a:t>
            </a:r>
          </a:p>
        </p:txBody>
      </p:sp>
      <p:sp>
        <p:nvSpPr>
          <p:cNvPr id="16" name="文本框 15">
            <a:hlinkClick r:id="rId11"/>
          </p:cNvPr>
          <p:cNvSpPr txBox="1"/>
          <p:nvPr/>
        </p:nvSpPr>
        <p:spPr>
          <a:xfrm>
            <a:off x="5449669" y="2115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留仙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312565" y="1292178"/>
            <a:ext cx="914689" cy="4756861"/>
            <a:chOff x="1312565" y="1417123"/>
            <a:chExt cx="1010574" cy="4756861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4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5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6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7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8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9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10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1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337131" y="1292178"/>
            <a:ext cx="795655" cy="3488469"/>
            <a:chOff x="3337131" y="1402556"/>
            <a:chExt cx="795655" cy="3488469"/>
          </a:xfrm>
        </p:grpSpPr>
        <p:sp>
          <p:nvSpPr>
            <p:cNvPr id="2" name="文本框 1">
              <a:hlinkClick r:id="rId12"/>
            </p:cNvPr>
            <p:cNvSpPr txBox="1"/>
            <p:nvPr/>
          </p:nvSpPr>
          <p:spPr>
            <a:xfrm>
              <a:off x="3337131" y="1402556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13"/>
            </p:cNvPr>
            <p:cNvSpPr txBox="1"/>
            <p:nvPr/>
          </p:nvSpPr>
          <p:spPr>
            <a:xfrm>
              <a:off x="3337131" y="20885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xc2</a:t>
              </a:r>
            </a:p>
          </p:txBody>
        </p:sp>
        <p:sp>
          <p:nvSpPr>
            <p:cNvPr id="14" name="文本框 13">
              <a:hlinkClick r:id="rId14"/>
            </p:cNvPr>
            <p:cNvSpPr txBox="1"/>
            <p:nvPr/>
          </p:nvSpPr>
          <p:spPr>
            <a:xfrm>
              <a:off x="3337131" y="277447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bs1</a:t>
              </a:r>
            </a:p>
          </p:txBody>
        </p:sp>
        <p:sp>
          <p:nvSpPr>
            <p:cNvPr id="15" name="文本框 14">
              <a:hlinkClick r:id="rId15"/>
            </p:cNvPr>
            <p:cNvSpPr txBox="1"/>
            <p:nvPr/>
          </p:nvSpPr>
          <p:spPr>
            <a:xfrm>
              <a:off x="3337131" y="346043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bs2</a:t>
              </a:r>
            </a:p>
          </p:txBody>
        </p:sp>
        <p:sp>
          <p:nvSpPr>
            <p:cNvPr id="16" name="文本框 15">
              <a:hlinkClick r:id="rId16"/>
            </p:cNvPr>
            <p:cNvSpPr txBox="1"/>
            <p:nvPr/>
          </p:nvSpPr>
          <p:spPr>
            <a:xfrm>
              <a:off x="3337131" y="414639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</a:t>
              </a:r>
            </a:p>
          </p:txBody>
        </p:sp>
        <p:sp>
          <p:nvSpPr>
            <p:cNvPr id="28" name="文本框 27">
              <a:hlinkClick r:id="rId17"/>
            </p:cNvPr>
            <p:cNvSpPr txBox="1"/>
            <p:nvPr/>
          </p:nvSpPr>
          <p:spPr>
            <a:xfrm>
              <a:off x="3337131" y="452272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</p:grpSp>
      <p:sp>
        <p:nvSpPr>
          <p:cNvPr id="31" name="文本框 30">
            <a:hlinkClick r:id="rId18"/>
          </p:cNvPr>
          <p:cNvSpPr txBox="1"/>
          <p:nvPr/>
        </p:nvSpPr>
        <p:spPr>
          <a:xfrm>
            <a:off x="9053727" y="1274521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48195" y="1292178"/>
            <a:ext cx="700405" cy="4637418"/>
            <a:chOff x="7148195" y="1292178"/>
            <a:chExt cx="700405" cy="4637418"/>
          </a:xfrm>
        </p:grpSpPr>
        <p:sp>
          <p:nvSpPr>
            <p:cNvPr id="18" name="文本框 17">
              <a:hlinkClick r:id="rId19"/>
            </p:cNvPr>
            <p:cNvSpPr txBox="1"/>
            <p:nvPr/>
          </p:nvSpPr>
          <p:spPr>
            <a:xfrm>
              <a:off x="7148195" y="129217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20"/>
            </p:cNvPr>
            <p:cNvSpPr txBox="1"/>
            <p:nvPr/>
          </p:nvSpPr>
          <p:spPr>
            <a:xfrm>
              <a:off x="7148195" y="214579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hy4</a:t>
              </a:r>
            </a:p>
          </p:txBody>
        </p:sp>
        <p:sp>
          <p:nvSpPr>
            <p:cNvPr id="27" name="文本框 26">
              <a:hlinkClick r:id="rId21"/>
            </p:cNvPr>
            <p:cNvSpPr txBox="1"/>
            <p:nvPr/>
          </p:nvSpPr>
          <p:spPr>
            <a:xfrm>
              <a:off x="7148195" y="29994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22"/>
            </p:cNvPr>
            <p:cNvSpPr txBox="1"/>
            <p:nvPr/>
          </p:nvSpPr>
          <p:spPr>
            <a:xfrm>
              <a:off x="7148195" y="385302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2" name="文本框 31">
              <a:hlinkClick r:id="rId23"/>
            </p:cNvPr>
            <p:cNvSpPr txBox="1"/>
            <p:nvPr/>
          </p:nvSpPr>
          <p:spPr>
            <a:xfrm>
              <a:off x="7148195" y="4706646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24"/>
            </p:cNvPr>
            <p:cNvSpPr txBox="1"/>
            <p:nvPr/>
          </p:nvSpPr>
          <p:spPr>
            <a:xfrm>
              <a:off x="7148195" y="5560264"/>
              <a:ext cx="626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</p:grpSp>
      <p:sp>
        <p:nvSpPr>
          <p:cNvPr id="36" name="文本框 35">
            <a:hlinkClick r:id="rId25"/>
          </p:cNvPr>
          <p:cNvSpPr txBox="1"/>
          <p:nvPr/>
        </p:nvSpPr>
        <p:spPr>
          <a:xfrm>
            <a:off x="9053727" y="2412677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cd3</a:t>
            </a:r>
          </a:p>
        </p:txBody>
      </p:sp>
      <p:sp>
        <p:nvSpPr>
          <p:cNvPr id="37" name="文本框 36">
            <a:hlinkClick r:id="rId26"/>
          </p:cNvPr>
          <p:cNvSpPr txBox="1"/>
          <p:nvPr/>
        </p:nvSpPr>
        <p:spPr>
          <a:xfrm>
            <a:off x="9053727" y="1843599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cd2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5242663" y="1292178"/>
            <a:ext cx="795655" cy="4672834"/>
            <a:chOff x="5242663" y="1417955"/>
            <a:chExt cx="795655" cy="4672834"/>
          </a:xfrm>
        </p:grpSpPr>
        <p:sp>
          <p:nvSpPr>
            <p:cNvPr id="19" name="文本框 18">
              <a:hlinkClick r:id="rId27"/>
            </p:cNvPr>
            <p:cNvSpPr txBox="1"/>
            <p:nvPr/>
          </p:nvSpPr>
          <p:spPr>
            <a:xfrm>
              <a:off x="5242663" y="203288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8"/>
            </p:cNvPr>
            <p:cNvSpPr txBox="1"/>
            <p:nvPr/>
          </p:nvSpPr>
          <p:spPr>
            <a:xfrm>
              <a:off x="5242663" y="141795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9"/>
            </p:cNvPr>
            <p:cNvSpPr txBox="1"/>
            <p:nvPr/>
          </p:nvSpPr>
          <p:spPr>
            <a:xfrm>
              <a:off x="5242663" y="264782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sr</a:t>
              </a:r>
              <a:endParaRPr lang="en-US" altLang="zh-CN" dirty="0"/>
            </a:p>
          </p:txBody>
        </p:sp>
        <p:sp>
          <p:nvSpPr>
            <p:cNvPr id="21" name="文本框 20">
              <a:hlinkClick r:id="rId30"/>
            </p:cNvPr>
            <p:cNvSpPr txBox="1"/>
            <p:nvPr/>
          </p:nvSpPr>
          <p:spPr>
            <a:xfrm>
              <a:off x="5242663" y="326275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sr1</a:t>
              </a:r>
            </a:p>
          </p:txBody>
        </p:sp>
        <p:sp>
          <p:nvSpPr>
            <p:cNvPr id="22" name="文本框 21">
              <a:hlinkClick r:id="rId31"/>
            </p:cNvPr>
            <p:cNvSpPr txBox="1"/>
            <p:nvPr/>
          </p:nvSpPr>
          <p:spPr>
            <a:xfrm>
              <a:off x="5242663" y="387768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32"/>
            </p:cNvPr>
            <p:cNvSpPr txBox="1"/>
            <p:nvPr/>
          </p:nvSpPr>
          <p:spPr>
            <a:xfrm>
              <a:off x="5242663" y="4492620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33"/>
            </p:cNvPr>
            <p:cNvSpPr txBox="1"/>
            <p:nvPr/>
          </p:nvSpPr>
          <p:spPr>
            <a:xfrm>
              <a:off x="5242663" y="51075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sr4</a:t>
              </a:r>
            </a:p>
          </p:txBody>
        </p:sp>
        <p:sp>
          <p:nvSpPr>
            <p:cNvPr id="30" name="文本框 29">
              <a:hlinkClick r:id="rId34"/>
            </p:cNvPr>
            <p:cNvSpPr txBox="1"/>
            <p:nvPr/>
          </p:nvSpPr>
          <p:spPr>
            <a:xfrm>
              <a:off x="5242663" y="572248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sp>
        <p:nvSpPr>
          <p:cNvPr id="42" name="文本框 41">
            <a:hlinkClick r:id="rId35"/>
          </p:cNvPr>
          <p:cNvSpPr txBox="1"/>
          <p:nvPr/>
        </p:nvSpPr>
        <p:spPr>
          <a:xfrm>
            <a:off x="9053727" y="2981755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cd4</a:t>
            </a:r>
          </a:p>
        </p:txBody>
      </p:sp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355322" y="332154"/>
            <a:ext cx="2679274" cy="550333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音乐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视频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（备用链接）</a:t>
            </a:r>
          </a:p>
        </p:txBody>
      </p:sp>
      <p:sp>
        <p:nvSpPr>
          <p:cNvPr id="4" name="矩形 3">
            <a:hlinkClick r:id="rId36"/>
          </p:cNvPr>
          <p:cNvSpPr/>
          <p:nvPr/>
        </p:nvSpPr>
        <p:spPr>
          <a:xfrm>
            <a:off x="3337131" y="430306"/>
            <a:ext cx="449561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标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0" y="4484445"/>
            <a:ext cx="914400" cy="916186"/>
          </a:xfrm>
          <a:prstGeom prst="rect">
            <a:avLst/>
          </a:prstGeom>
        </p:spPr>
      </p:pic>
      <p:pic>
        <p:nvPicPr>
          <p:cNvPr id="8" name="图形 7" descr="音符 纯色填充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450" y="2855714"/>
            <a:ext cx="914400" cy="914400"/>
          </a:xfrm>
          <a:prstGeom prst="rect">
            <a:avLst/>
          </a:prstGeom>
        </p:spPr>
      </p:pic>
      <p:pic>
        <p:nvPicPr>
          <p:cNvPr id="11" name="图形 10" descr="报纸 纯色填充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6450" y="1457369"/>
            <a:ext cx="914400" cy="914400"/>
          </a:xfrm>
          <a:prstGeom prst="rect">
            <a:avLst/>
          </a:prstGeom>
        </p:spPr>
      </p:pic>
      <p:pic>
        <p:nvPicPr>
          <p:cNvPr id="5" name="图形 4" descr="合同 纯色填充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38575" y="1457369"/>
            <a:ext cx="914400" cy="914400"/>
          </a:xfrm>
          <a:prstGeom prst="rect">
            <a:avLst/>
          </a:prstGeom>
        </p:spPr>
      </p:pic>
      <p:pic>
        <p:nvPicPr>
          <p:cNvPr id="3" name="图形 2" descr="书籍 纯色填充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05250" y="2971800"/>
            <a:ext cx="914400" cy="9144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首页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83383" y="23717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3382" y="3770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音乐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2170" y="540063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97260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72609" y="3816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4" name="图片 13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650" y="4484445"/>
            <a:ext cx="918000" cy="91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838575" y="5400631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pic>
        <p:nvPicPr>
          <p:cNvPr id="15" name="图形 14" descr="合同 纯色填充">
            <a:hlinkClick r:id="rId18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46665" y="1457369"/>
            <a:ext cx="914400" cy="9144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88069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18" name="图片 17" descr="男子的脸部特写黑白照&#10;&#10;中度可信度描述已自动生成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305" y="0"/>
            <a:ext cx="1580438" cy="1457369"/>
          </a:xfrm>
          <a:prstGeom prst="rect">
            <a:avLst/>
          </a:prstGeom>
        </p:spPr>
      </p:pic>
      <p:pic>
        <p:nvPicPr>
          <p:cNvPr id="19" name="图形 18" descr="场记板 纯色填充">
            <a:hlinkClick r:id="rId20"/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769862" y="2855714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hlinkClick r:id="rId2"/>
          </p:cNvPr>
          <p:cNvSpPr txBox="1"/>
          <p:nvPr/>
        </p:nvSpPr>
        <p:spPr>
          <a:xfrm>
            <a:off x="53467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21Java1</a:t>
            </a:r>
            <a:endParaRPr lang="zh-CN" altLang="en-US" dirty="0"/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53467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21Java2</a:t>
            </a:r>
            <a:endParaRPr lang="zh-CN" altLang="en-US" dirty="0"/>
          </a:p>
        </p:txBody>
      </p:sp>
      <p:sp>
        <p:nvSpPr>
          <p:cNvPr id="19" name="文本框 18">
            <a:hlinkClick r:id="rId4"/>
          </p:cNvPr>
          <p:cNvSpPr txBox="1"/>
          <p:nvPr/>
        </p:nvSpPr>
        <p:spPr>
          <a:xfrm>
            <a:off x="53467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21Java3</a:t>
            </a:r>
            <a:endParaRPr lang="zh-CN" altLang="en-US" dirty="0"/>
          </a:p>
        </p:txBody>
      </p:sp>
      <p:sp>
        <p:nvSpPr>
          <p:cNvPr id="23" name="文本框 22">
            <a:hlinkClick r:id="rId5" action="ppaction://hlinkfile"/>
          </p:cNvPr>
          <p:cNvSpPr txBox="1"/>
          <p:nvPr/>
        </p:nvSpPr>
        <p:spPr>
          <a:xfrm>
            <a:off x="534670" y="300291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EffectiveJava1</a:t>
            </a:r>
            <a:endParaRPr lang="zh-CN" altLang="en-US" dirty="0"/>
          </a:p>
        </p:txBody>
      </p:sp>
      <p:sp>
        <p:nvSpPr>
          <p:cNvPr id="24" name="文本框 23">
            <a:hlinkClick r:id="rId6" action="ppaction://hlinkfile"/>
          </p:cNvPr>
          <p:cNvSpPr txBox="1"/>
          <p:nvPr/>
        </p:nvSpPr>
        <p:spPr>
          <a:xfrm>
            <a:off x="534670" y="366077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EffectiveJava2</a:t>
            </a:r>
            <a:endParaRPr lang="zh-CN" altLang="en-US" dirty="0"/>
          </a:p>
        </p:txBody>
      </p:sp>
      <p:sp>
        <p:nvSpPr>
          <p:cNvPr id="25" name="文本框 24">
            <a:hlinkClick r:id="rId7" action="ppaction://hlinkfile"/>
          </p:cNvPr>
          <p:cNvSpPr txBox="1"/>
          <p:nvPr/>
        </p:nvSpPr>
        <p:spPr>
          <a:xfrm>
            <a:off x="534670" y="431800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EffectiveJava3</a:t>
            </a:r>
            <a:endParaRPr lang="zh-CN" altLang="en-US" dirty="0"/>
          </a:p>
        </p:txBody>
      </p:sp>
      <p:sp>
        <p:nvSpPr>
          <p:cNvPr id="30" name="文本框 29">
            <a:hlinkClick r:id="rId8" action="ppaction://hlinkfile"/>
          </p:cNvPr>
          <p:cNvSpPr txBox="1"/>
          <p:nvPr/>
        </p:nvSpPr>
        <p:spPr>
          <a:xfrm>
            <a:off x="450758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HeadFirstJava1</a:t>
            </a:r>
            <a:endParaRPr lang="zh-CN" altLang="en-US" dirty="0"/>
          </a:p>
        </p:txBody>
      </p:sp>
      <p:sp>
        <p:nvSpPr>
          <p:cNvPr id="31" name="文本框 30">
            <a:hlinkClick r:id="rId9" action="ppaction://hlinkfile"/>
          </p:cNvPr>
          <p:cNvSpPr txBox="1"/>
          <p:nvPr/>
        </p:nvSpPr>
        <p:spPr>
          <a:xfrm>
            <a:off x="450758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HeadFirstJava2</a:t>
            </a:r>
            <a:endParaRPr lang="zh-CN" altLang="en-US" dirty="0"/>
          </a:p>
        </p:txBody>
      </p:sp>
      <p:sp>
        <p:nvSpPr>
          <p:cNvPr id="32" name="文本框 31">
            <a:hlinkClick r:id="rId10" action="ppaction://hlinkfile"/>
          </p:cNvPr>
          <p:cNvSpPr txBox="1"/>
          <p:nvPr/>
        </p:nvSpPr>
        <p:spPr>
          <a:xfrm>
            <a:off x="450758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HeadFirstJava3</a:t>
            </a:r>
            <a:endParaRPr lang="zh-CN" altLang="en-US" dirty="0"/>
          </a:p>
        </p:txBody>
      </p:sp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F6BBD36-E824-3EE4-6AB6-F0D59E60072B}"/>
              </a:ext>
            </a:extLst>
          </p:cNvPr>
          <p:cNvGraphicFramePr>
            <a:graphicFrameLocks noGrp="1"/>
          </p:cNvGraphicFramePr>
          <p:nvPr/>
        </p:nvGraphicFramePr>
        <p:xfrm>
          <a:off x="8040330" y="1002241"/>
          <a:ext cx="2874075" cy="4333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1"/>
                        </a:rPr>
                        <a:t>第二局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2"/>
                        </a:rPr>
                        <a:t>第三局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3"/>
                        </a:rPr>
                        <a:t>第四局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dirty="0">
                          <a:effectLst/>
                          <a:hlinkClick r:id="rId14"/>
                        </a:rPr>
                        <a:t>第一局</a:t>
                      </a:r>
                      <a:endParaRPr lang="zh-CN" alt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5"/>
                        </a:rPr>
                        <a:t>hh1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6"/>
                        </a:rPr>
                        <a:t>hh2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dirty="0">
                          <a:effectLst/>
                          <a:hlinkClick r:id="rId17"/>
                        </a:rPr>
                        <a:t>hh3</a:t>
                      </a:r>
                      <a:endParaRPr 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Science&amp;Nature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>
            <a:hlinkClick r:id="rId2"/>
          </p:cNvPr>
          <p:cNvSpPr txBox="1"/>
          <p:nvPr/>
        </p:nvSpPr>
        <p:spPr>
          <a:xfrm>
            <a:off x="534669" y="1030605"/>
            <a:ext cx="7041787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A vaccine for bees has an unexpected effect</a:t>
            </a:r>
            <a:endParaRPr lang="zh-CN" altLang="en-US" dirty="0"/>
          </a:p>
        </p:txBody>
      </p:sp>
      <p:sp>
        <p:nvSpPr>
          <p:cNvPr id="7" name="文本框 6">
            <a:hlinkClick r:id="rId3"/>
          </p:cNvPr>
          <p:cNvSpPr txBox="1"/>
          <p:nvPr/>
        </p:nvSpPr>
        <p:spPr>
          <a:xfrm>
            <a:off x="534668" y="154368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How ocean carbon dioxide removal could slow climate change</a:t>
            </a:r>
            <a:endParaRPr lang="zh-CN" altLang="en-US" dirty="0"/>
          </a:p>
        </p:txBody>
      </p:sp>
      <p:sp>
        <p:nvSpPr>
          <p:cNvPr id="8" name="文本框 7">
            <a:hlinkClick r:id="rId4"/>
          </p:cNvPr>
          <p:cNvSpPr txBox="1"/>
          <p:nvPr/>
        </p:nvSpPr>
        <p:spPr>
          <a:xfrm>
            <a:off x="534668" y="205676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Could a rare mutation that causes dwarfism also slow ageing_</a:t>
            </a:r>
            <a:endParaRPr lang="zh-CN" altLang="en-US" dirty="0"/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534668" y="2548892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How an unlikely friendship with Jung influenced Pauli’s physics</a:t>
            </a:r>
            <a:endParaRPr lang="zh-CN" altLang="en-US" dirty="0"/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534668" y="3015858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Want to make a difference_ Try working at an environmental non-profit organization</a:t>
            </a:r>
            <a:endParaRPr lang="zh-CN" altLang="en-US" dirty="0"/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534668" y="3482824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Hello puffins, goodbye belugas_ changing Arctic fjord hints at our climate future</a:t>
            </a:r>
            <a:endParaRPr lang="zh-CN" altLang="en-US" dirty="0"/>
          </a:p>
        </p:txBody>
      </p:sp>
      <p:sp>
        <p:nvSpPr>
          <p:cNvPr id="4" name="矩形 3">
            <a:hlinkClick r:id="rId8"/>
          </p:cNvPr>
          <p:cNvSpPr/>
          <p:nvPr/>
        </p:nvSpPr>
        <p:spPr>
          <a:xfrm>
            <a:off x="11811394" y="98973"/>
            <a:ext cx="298483" cy="327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hlinkClick r:id="rId9"/>
          </p:cNvPr>
          <p:cNvSpPr txBox="1"/>
          <p:nvPr/>
        </p:nvSpPr>
        <p:spPr>
          <a:xfrm>
            <a:off x="437393" y="4067179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What scientists think of Netflix’s 3 Body Problem.pdf</a:t>
            </a:r>
            <a:endParaRPr lang="zh-CN" altLang="en-US" dirty="0"/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393849" y="4680770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Can science find ways to ease loneliness_ _ Science _ AAAS.pdf</a:t>
            </a:r>
            <a:endParaRPr lang="zh-CN" altLang="en-US" dirty="0"/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393849" y="5596296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Dark energy is tearing the Universe apart. What if the force is weakening_.pdf</a:t>
            </a:r>
            <a:endParaRPr lang="zh-CN" altLang="en-US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393849" y="6089535"/>
            <a:ext cx="9676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agile soccer skills for a bipedal robot with deep reinforcement learning _ Science Robotics.pdf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公告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0436" y="1607126"/>
            <a:ext cx="10533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      4</a:t>
            </a:r>
            <a:r>
              <a:rPr lang="zh-CN" altLang="en-US" sz="4000" dirty="0"/>
              <a:t>月</a:t>
            </a:r>
            <a:r>
              <a:rPr lang="en-US" altLang="zh-CN" sz="4000" dirty="0"/>
              <a:t>28</a:t>
            </a:r>
            <a:r>
              <a:rPr lang="zh-CN" altLang="en-US" sz="4000" dirty="0"/>
              <a:t>日起</a:t>
            </a:r>
            <a:r>
              <a:rPr lang="zh-CN" altLang="en-US" sz="4000" dirty="0">
                <a:solidFill>
                  <a:srgbClr val="FF0000"/>
                </a:solidFill>
              </a:rPr>
              <a:t>不再接受委托的视频和音乐</a:t>
            </a:r>
            <a:r>
              <a:rPr lang="zh-CN" altLang="en-US" sz="4000" dirty="0"/>
              <a:t>，其他内容详谈，或可使用工具自行上传。</a:t>
            </a:r>
            <a:endParaRPr lang="en-US" alt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874678" y="4727654"/>
            <a:ext cx="567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查看强基计划相关要求请</a:t>
            </a:r>
            <a:r>
              <a:rPr lang="zh-CN" altLang="en-US" sz="2800" dirty="0">
                <a:hlinkClick r:id="rId2"/>
              </a:rPr>
              <a:t>点击这里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819569" y="1809023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word</a:t>
            </a:r>
            <a:endParaRPr lang="zh-CN" altLang="en-US" dirty="0"/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798990" y="2606667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798990" y="3358867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pdf</a:t>
            </a:r>
            <a:endParaRPr lang="zh-CN" altLang="en-US" dirty="0"/>
          </a:p>
        </p:txBody>
      </p:sp>
      <p:sp>
        <p:nvSpPr>
          <p:cNvPr id="8" name="文本框 7">
            <a:hlinkClick r:id="rId5"/>
          </p:cNvPr>
          <p:cNvSpPr txBox="1"/>
          <p:nvPr/>
        </p:nvSpPr>
        <p:spPr>
          <a:xfrm>
            <a:off x="798990" y="4223996"/>
            <a:ext cx="119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excel</a:t>
            </a:r>
            <a:endParaRPr lang="zh-CN" altLang="en-US" dirty="0"/>
          </a:p>
        </p:txBody>
      </p:sp>
      <p:sp>
        <p:nvSpPr>
          <p:cNvPr id="9" name="文本框 8">
            <a:hlinkClick r:id="rId6"/>
          </p:cNvPr>
          <p:cNvSpPr txBox="1"/>
          <p:nvPr/>
        </p:nvSpPr>
        <p:spPr>
          <a:xfrm>
            <a:off x="798990" y="508912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2" name="文本框 1">
            <a:hlinkClick r:id="rId7" action="ppaction://hlinkfile"/>
          </p:cNvPr>
          <p:cNvSpPr txBox="1"/>
          <p:nvPr/>
        </p:nvSpPr>
        <p:spPr>
          <a:xfrm>
            <a:off x="3593426" y="1919409"/>
            <a:ext cx="15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物理神州智达</a:t>
            </a:r>
            <a:endParaRPr lang="en-US" altLang="zh-CN" dirty="0"/>
          </a:p>
        </p:txBody>
      </p:sp>
      <p:sp>
        <p:nvSpPr>
          <p:cNvPr id="3" name="文本框 2">
            <a:hlinkClick r:id="rId8" action="ppaction://hlinkfile"/>
          </p:cNvPr>
          <p:cNvSpPr txBox="1"/>
          <p:nvPr/>
        </p:nvSpPr>
        <p:spPr>
          <a:xfrm>
            <a:off x="3593426" y="2765513"/>
            <a:ext cx="137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101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593426" y="5217938"/>
            <a:ext cx="149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 project</a:t>
            </a:r>
            <a:endParaRPr lang="zh-CN" altLang="en-US" dirty="0"/>
          </a:p>
        </p:txBody>
      </p:sp>
      <p:sp>
        <p:nvSpPr>
          <p:cNvPr id="13" name="文本框 12">
            <a:hlinkClick r:id="rId10"/>
          </p:cNvPr>
          <p:cNvSpPr txBox="1"/>
          <p:nvPr/>
        </p:nvSpPr>
        <p:spPr>
          <a:xfrm>
            <a:off x="3593425" y="3611365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endParaRPr lang="en-US" altLang="zh-CN" dirty="0"/>
          </a:p>
        </p:txBody>
      </p:sp>
      <p:sp>
        <p:nvSpPr>
          <p:cNvPr id="15" name="文本框 14">
            <a:hlinkClick r:id="rId11"/>
          </p:cNvPr>
          <p:cNvSpPr txBox="1"/>
          <p:nvPr/>
        </p:nvSpPr>
        <p:spPr>
          <a:xfrm>
            <a:off x="6597489" y="2549819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text</a:t>
            </a:r>
            <a:endParaRPr lang="zh-CN" altLang="en-US" dirty="0"/>
          </a:p>
        </p:txBody>
      </p:sp>
      <p:sp>
        <p:nvSpPr>
          <p:cNvPr id="14" name="文本框 13">
            <a:hlinkClick r:id="rId12"/>
          </p:cNvPr>
          <p:cNvSpPr txBox="1"/>
          <p:nvPr/>
        </p:nvSpPr>
        <p:spPr>
          <a:xfrm>
            <a:off x="6597489" y="1790595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词形转换</a:t>
            </a:r>
            <a:endParaRPr lang="en-US" altLang="zh-CN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193437" y="208485"/>
            <a:ext cx="2110766" cy="703017"/>
          </a:xfrm>
        </p:spPr>
        <p:txBody>
          <a:bodyPr/>
          <a:lstStyle/>
          <a:p>
            <a:r>
              <a:rPr lang="zh-CN" altLang="en-US" dirty="0"/>
              <a:t>活动文件</a:t>
            </a:r>
          </a:p>
        </p:txBody>
      </p:sp>
      <p:sp>
        <p:nvSpPr>
          <p:cNvPr id="4" name="文本框 3">
            <a:hlinkClick r:id="rId13"/>
          </p:cNvPr>
          <p:cNvSpPr txBox="1"/>
          <p:nvPr/>
        </p:nvSpPr>
        <p:spPr>
          <a:xfrm>
            <a:off x="3593425" y="4352810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r>
              <a:rPr lang="en-US" altLang="zh-CN" dirty="0"/>
              <a:t>1</a:t>
            </a:r>
          </a:p>
        </p:txBody>
      </p:sp>
      <p:sp>
        <p:nvSpPr>
          <p:cNvPr id="12" name="文本框 11">
            <a:hlinkClick r:id="rId14"/>
          </p:cNvPr>
          <p:cNvSpPr txBox="1"/>
          <p:nvPr/>
        </p:nvSpPr>
        <p:spPr>
          <a:xfrm>
            <a:off x="6542258" y="3357835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6676636" y="422399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歌词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6676636" y="508809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衡水先享题 答案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873620" y="17357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873620" y="255408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in 4.7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8873620" y="33276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21" name="文本框 20">
            <a:hlinkClick r:id="rId20"/>
            <a:extLst>
              <a:ext uri="{FF2B5EF4-FFF2-40B4-BE49-F238E27FC236}">
                <a16:creationId xmlns:a16="http://schemas.microsoft.com/office/drawing/2014/main" id="{47115D91-ECB2-A5F4-229E-120C6DB9A657}"/>
              </a:ext>
            </a:extLst>
          </p:cNvPr>
          <p:cNvSpPr txBox="1"/>
          <p:nvPr/>
        </p:nvSpPr>
        <p:spPr>
          <a:xfrm>
            <a:off x="8956305" y="4202728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200150" y="2991485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200150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3" name="文本框 2">
            <a:hlinkClick r:id="rId5"/>
          </p:cNvPr>
          <p:cNvSpPr txBox="1"/>
          <p:nvPr/>
        </p:nvSpPr>
        <p:spPr>
          <a:xfrm>
            <a:off x="1200150" y="479266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7" name="文本框 6">
            <a:hlinkClick r:id="rId6" action="ppaction://hlinkfile"/>
          </p:cNvPr>
          <p:cNvSpPr txBox="1"/>
          <p:nvPr/>
        </p:nvSpPr>
        <p:spPr>
          <a:xfrm>
            <a:off x="7287635" y="1981519"/>
            <a:ext cx="1117338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python</a:t>
            </a:r>
          </a:p>
        </p:txBody>
      </p:sp>
      <p:sp>
        <p:nvSpPr>
          <p:cNvPr id="8" name="文本框 7">
            <a:hlinkClick r:id="rId7"/>
          </p:cNvPr>
          <p:cNvSpPr txBox="1"/>
          <p:nvPr/>
        </p:nvSpPr>
        <p:spPr>
          <a:xfrm>
            <a:off x="1200150" y="558387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pdf5</a:t>
            </a:r>
          </a:p>
        </p:txBody>
      </p:sp>
      <p:sp>
        <p:nvSpPr>
          <p:cNvPr id="9" name="文本框 8">
            <a:hlinkClick r:id="rId8"/>
          </p:cNvPr>
          <p:cNvSpPr txBox="1"/>
          <p:nvPr/>
        </p:nvSpPr>
        <p:spPr>
          <a:xfrm>
            <a:off x="3985395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pdf6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985395" y="2991484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pdf7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3985395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pdf8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5" y="390419"/>
            <a:ext cx="1115684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endParaRPr lang="zh-CN" altLang="en-US" dirty="0"/>
          </a:p>
        </p:txBody>
      </p:sp>
      <p:sp>
        <p:nvSpPr>
          <p:cNvPr id="4" name="文本框 3">
            <a:hlinkClick r:id="rId11"/>
          </p:cNvPr>
          <p:cNvSpPr txBox="1"/>
          <p:nvPr/>
        </p:nvSpPr>
        <p:spPr>
          <a:xfrm>
            <a:off x="7287635" y="2873482"/>
            <a:ext cx="3404651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GitHub</a:t>
            </a:r>
            <a:r>
              <a:rPr lang="zh-CN" altLang="en-US" dirty="0"/>
              <a:t>入门与实践完整版</a:t>
            </a:r>
            <a:endParaRPr lang="en-US" altLang="zh-CN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7287635" y="3765445"/>
            <a:ext cx="84048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library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7287635" y="4657409"/>
            <a:ext cx="166544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howto-urllib2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3985395" y="4657409"/>
            <a:ext cx="998588" cy="354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science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7287635" y="5406869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  <p:sp>
        <p:nvSpPr>
          <p:cNvPr id="18" name="文本框 17">
            <a:hlinkClick r:id="rId16"/>
          </p:cNvPr>
          <p:cNvSpPr txBox="1"/>
          <p:nvPr/>
        </p:nvSpPr>
        <p:spPr>
          <a:xfrm>
            <a:off x="7287635" y="6021388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4" y="390419"/>
            <a:ext cx="2696605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  <a:r>
              <a:rPr lang="zh-CN" altLang="en-US" dirty="0"/>
              <a:t>）</a:t>
            </a:r>
          </a:p>
        </p:txBody>
      </p:sp>
      <p:sp>
        <p:nvSpPr>
          <p:cNvPr id="23" name="文本框 22">
            <a:hlinkClick r:id="rId3"/>
            <a:extLst>
              <a:ext uri="{FF2B5EF4-FFF2-40B4-BE49-F238E27FC236}">
                <a16:creationId xmlns:a16="http://schemas.microsoft.com/office/drawing/2014/main" id="{7A5C3E6F-E7D1-EA60-609B-997669AD9D5A}"/>
              </a:ext>
            </a:extLst>
          </p:cNvPr>
          <p:cNvSpPr txBox="1"/>
          <p:nvPr/>
        </p:nvSpPr>
        <p:spPr>
          <a:xfrm>
            <a:off x="4968922" y="198151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ddcgbvghjuu</a:t>
            </a:r>
            <a:endParaRPr lang="zh-CN" altLang="en-US" dirty="0"/>
          </a:p>
        </p:txBody>
      </p:sp>
      <p:sp>
        <p:nvSpPr>
          <p:cNvPr id="2" name="文本框 1">
            <a:hlinkClick r:id="rId4"/>
            <a:extLst>
              <a:ext uri="{FF2B5EF4-FFF2-40B4-BE49-F238E27FC236}">
                <a16:creationId xmlns:a16="http://schemas.microsoft.com/office/drawing/2014/main" id="{E11E8C72-2483-F3C1-38F0-0BD755F91FA5}"/>
              </a:ext>
            </a:extLst>
          </p:cNvPr>
          <p:cNvSpPr txBox="1"/>
          <p:nvPr/>
        </p:nvSpPr>
        <p:spPr>
          <a:xfrm>
            <a:off x="1200150" y="241903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3" name="文本框 2">
            <a:hlinkClick r:id="rId5"/>
            <a:extLst>
              <a:ext uri="{FF2B5EF4-FFF2-40B4-BE49-F238E27FC236}">
                <a16:creationId xmlns:a16="http://schemas.microsoft.com/office/drawing/2014/main" id="{98B6C157-1557-4658-81AC-49791E67D091}"/>
              </a:ext>
            </a:extLst>
          </p:cNvPr>
          <p:cNvSpPr txBox="1"/>
          <p:nvPr/>
        </p:nvSpPr>
        <p:spPr>
          <a:xfrm>
            <a:off x="1200150" y="285654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4" name="文本框 3">
            <a:hlinkClick r:id="rId6"/>
            <a:extLst>
              <a:ext uri="{FF2B5EF4-FFF2-40B4-BE49-F238E27FC236}">
                <a16:creationId xmlns:a16="http://schemas.microsoft.com/office/drawing/2014/main" id="{AEE4E078-93C9-BD9F-0524-6D6D1ACE7EC2}"/>
              </a:ext>
            </a:extLst>
          </p:cNvPr>
          <p:cNvSpPr txBox="1"/>
          <p:nvPr/>
        </p:nvSpPr>
        <p:spPr>
          <a:xfrm>
            <a:off x="1215813" y="329406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</p:spTree>
    <p:extLst>
      <p:ext uri="{BB962C8B-B14F-4D97-AF65-F5344CB8AC3E}">
        <p14:creationId xmlns:p14="http://schemas.microsoft.com/office/powerpoint/2010/main" val="57966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3"/>
          </p:cNvPr>
          <p:cNvSpPr txBox="1"/>
          <p:nvPr/>
        </p:nvSpPr>
        <p:spPr>
          <a:xfrm>
            <a:off x="1278255" y="1377315"/>
            <a:ext cx="235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万相之王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4"/>
          </p:cNvPr>
          <p:cNvSpPr txBox="1"/>
          <p:nvPr/>
        </p:nvSpPr>
        <p:spPr>
          <a:xfrm>
            <a:off x="1278255" y="206438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轮盘世界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5"/>
          </p:cNvPr>
          <p:cNvSpPr txBox="1"/>
          <p:nvPr/>
        </p:nvSpPr>
        <p:spPr>
          <a:xfrm>
            <a:off x="1278255" y="275145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末世超级小卖部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6"/>
          </p:cNvPr>
          <p:cNvSpPr txBox="1"/>
          <p:nvPr/>
        </p:nvSpPr>
        <p:spPr>
          <a:xfrm>
            <a:off x="1278255" y="343852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末世：我的关键词比别人多一个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0" name="文本框 19">
            <a:hlinkClick r:id="rId7"/>
          </p:cNvPr>
          <p:cNvSpPr txBox="1"/>
          <p:nvPr/>
        </p:nvSpPr>
        <p:spPr>
          <a:xfrm>
            <a:off x="1278255" y="41255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全球废土：避难所无限升级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" name="文本框 1">
            <a:hlinkClick r:id="rId8" action="ppaction://hlinkfile"/>
          </p:cNvPr>
          <p:cNvSpPr txBox="1"/>
          <p:nvPr/>
        </p:nvSpPr>
        <p:spPr>
          <a:xfrm>
            <a:off x="1278255" y="4812665"/>
            <a:ext cx="157162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《蛊真人》</a:t>
            </a:r>
          </a:p>
        </p:txBody>
      </p:sp>
      <p:sp>
        <p:nvSpPr>
          <p:cNvPr id="3" name="文本框 2">
            <a:hlinkClick r:id="rId9" action="ppaction://hlinkfile"/>
          </p:cNvPr>
          <p:cNvSpPr txBox="1"/>
          <p:nvPr/>
        </p:nvSpPr>
        <p:spPr>
          <a:xfrm>
            <a:off x="1278255" y="54463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《斗罗大陆II绝世唐门》</a:t>
            </a:r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6733125" y="1377315"/>
            <a:ext cx="182794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后真相时代</a:t>
            </a:r>
            <a:r>
              <a:rPr lang="en-US" altLang="zh-CN" dirty="0"/>
              <a:t>》</a:t>
            </a:r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6733124" y="2064385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全球游戏：开局百亿灵能币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6733123" y="275042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穿成巴比伦暴君的剑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8" name="文本框 7">
            <a:hlinkClick r:id="rId13"/>
          </p:cNvPr>
          <p:cNvSpPr txBox="1"/>
          <p:nvPr/>
        </p:nvSpPr>
        <p:spPr>
          <a:xfrm>
            <a:off x="6733123" y="3436461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夫人，你马甲又掉了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0" name="文本框 9">
            <a:hlinkClick r:id="rId14"/>
          </p:cNvPr>
          <p:cNvSpPr txBox="1"/>
          <p:nvPr/>
        </p:nvSpPr>
        <p:spPr>
          <a:xfrm>
            <a:off x="6733123" y="4122499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法老王的猫瘾症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1" name="文本框 10">
            <a:hlinkClick r:id="rId15"/>
          </p:cNvPr>
          <p:cNvSpPr txBox="1"/>
          <p:nvPr/>
        </p:nvSpPr>
        <p:spPr>
          <a:xfrm>
            <a:off x="6733122" y="475829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原神之永恒者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3" name="文本框 12">
            <a:hlinkClick r:id="rId16"/>
          </p:cNvPr>
          <p:cNvSpPr txBox="1"/>
          <p:nvPr/>
        </p:nvSpPr>
        <p:spPr>
          <a:xfrm>
            <a:off x="6733122" y="5394088"/>
            <a:ext cx="3582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穿越恶龙：开局国王献祭公主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规则怪谈：我即怪谈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重生之我真没想当渣男</a:t>
            </a:r>
            <a:r>
              <a:rPr lang="en-US" altLang="zh-CN" dirty="0"/>
              <a:t>》</a:t>
            </a:r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5" y="2855955"/>
            <a:ext cx="15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白鹿原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2884502" y="361399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从红月开始（下）</a:t>
            </a:r>
            <a:r>
              <a:rPr lang="en-US" altLang="zh-CN" dirty="0"/>
              <a:t>》</a:t>
            </a:r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5" y="437203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穿成摄政王的侍爱逃妻</a:t>
            </a:r>
            <a:r>
              <a:rPr lang="en-US" altLang="zh-CN" dirty="0"/>
              <a:t>》</a:t>
            </a:r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5" y="511135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听说我很穷</a:t>
            </a:r>
            <a:r>
              <a:rPr lang="en-US" altLang="zh-CN" dirty="0"/>
              <a:t>[</a:t>
            </a:r>
            <a:r>
              <a:rPr lang="zh-CN" altLang="en-US" dirty="0"/>
              <a:t>娱乐圈</a:t>
            </a:r>
            <a:r>
              <a:rPr lang="en-US" altLang="zh-CN" dirty="0"/>
              <a:t>]》</a:t>
            </a:r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4650834" y="1377315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小说残篇</a:t>
            </a:r>
            <a:endParaRPr lang="en-US" altLang="zh-CN" dirty="0"/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4650834" y="21166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谁说老二次元不能结婚！</a:t>
            </a:r>
            <a:r>
              <a:rPr lang="en-US" altLang="zh-CN" dirty="0"/>
              <a:t>》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4650834" y="3040621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十日终焉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11"/>
          </p:cNvPr>
          <p:cNvSpPr txBox="1"/>
          <p:nvPr/>
        </p:nvSpPr>
        <p:spPr>
          <a:xfrm>
            <a:off x="4650834" y="3632714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我的女儿实在太厉害了</a:t>
            </a:r>
            <a:r>
              <a:rPr lang="en-US" altLang="zh-CN" dirty="0"/>
              <a:t>》</a:t>
            </a:r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4650834" y="43720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电磁暴君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8991501" y="1377316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三国演义</a:t>
            </a:r>
            <a:r>
              <a:rPr lang="en-US" altLang="zh-CN" dirty="0"/>
              <a:t>》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8991501" y="2124123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恃靓行凶</a:t>
            </a:r>
            <a:r>
              <a:rPr lang="en-US" altLang="zh-CN" dirty="0"/>
              <a:t>》</a:t>
            </a:r>
          </a:p>
        </p:txBody>
      </p:sp>
      <p:sp>
        <p:nvSpPr>
          <p:cNvPr id="16" name="文本框 15">
            <a:hlinkClick r:id="rId15"/>
          </p:cNvPr>
          <p:cNvSpPr txBox="1"/>
          <p:nvPr/>
        </p:nvSpPr>
        <p:spPr>
          <a:xfrm>
            <a:off x="8991501" y="2870930"/>
            <a:ext cx="130805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韩非子</a:t>
            </a:r>
            <a:r>
              <a:rPr lang="en-US" altLang="zh-CN" dirty="0"/>
              <a:t>》</a:t>
            </a:r>
          </a:p>
        </p:txBody>
      </p:sp>
      <p:sp>
        <p:nvSpPr>
          <p:cNvPr id="17" name="文本框 16">
            <a:hlinkClick r:id="rId16"/>
          </p:cNvPr>
          <p:cNvSpPr txBox="1"/>
          <p:nvPr/>
        </p:nvSpPr>
        <p:spPr>
          <a:xfrm>
            <a:off x="8991501" y="3617737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花夜前行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991501" y="4364545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花宴</a:t>
            </a:r>
            <a:r>
              <a:rPr lang="en-US" altLang="zh-CN" dirty="0"/>
              <a:t>》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922947" y="5111354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画地为牢</a:t>
            </a:r>
            <a:r>
              <a:rPr lang="en-US" altLang="zh-CN" dirty="0"/>
              <a:t>》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4650834" y="5210791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日落大道</a:t>
            </a:r>
            <a:r>
              <a:rPr lang="en-US" altLang="zh-CN" dirty="0"/>
              <a:t>》</a:t>
            </a:r>
          </a:p>
        </p:txBody>
      </p:sp>
      <p:sp>
        <p:nvSpPr>
          <p:cNvPr id="21" name="文本框 20">
            <a:hlinkClick r:id="rId20"/>
          </p:cNvPr>
          <p:cNvSpPr txBox="1"/>
          <p:nvPr/>
        </p:nvSpPr>
        <p:spPr>
          <a:xfrm>
            <a:off x="1276522" y="359527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从红月开始（上）</a:t>
            </a:r>
            <a:r>
              <a:rPr lang="en-US" altLang="zh-CN" dirty="0"/>
              <a:t>》</a:t>
            </a:r>
          </a:p>
        </p:txBody>
      </p:sp>
      <p:sp>
        <p:nvSpPr>
          <p:cNvPr id="23" name="文本框 22">
            <a:hlinkClick r:id="rId21"/>
          </p:cNvPr>
          <p:cNvSpPr txBox="1"/>
          <p:nvPr/>
        </p:nvSpPr>
        <p:spPr>
          <a:xfrm>
            <a:off x="4650834" y="5864881"/>
            <a:ext cx="259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降水概率百分百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雪心赋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320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4" y="3635198"/>
            <a:ext cx="128206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杀青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1278254" y="4411957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4" y="2875916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4" y="5171238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1278254" y="5881210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穿成魔王</a:t>
            </a:r>
            <a:r>
              <a:rPr lang="en-US" altLang="zh-CN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,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给异世界来点整活震撼</a:t>
            </a:r>
            <a:r>
              <a:rPr lang="en-US" altLang="zh-CN" dirty="0"/>
              <a:t>》</a:t>
            </a:r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6459855" y="1267675"/>
            <a:ext cx="203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衡水一本通化学</a:t>
            </a:r>
            <a:endParaRPr lang="en-US" altLang="zh-CN" dirty="0"/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6459855" y="2029940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GMxYmIzZGI0NmVkYTY2YjM2NGFiM2E2NjUxMTIzNj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5109_1"/>
  <p:tag name="KSO_WM_TEMPLATE_CATEGORY" val="custom"/>
  <p:tag name="KSO_WM_TEMPLATE_INDEX" val="222"/>
  <p:tag name="KSO_WM_TEMPLATE_SUBCATEGORY" val="combine"/>
  <p:tag name="KSO_WM_TEMPLATE_THUMBS_INDEX" val="1、2、3、4、6、8、9、10、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heme/theme1.xml><?xml version="1.0" encoding="utf-8"?>
<a:theme xmlns:a="http://schemas.openxmlformats.org/drawingml/2006/main" name="company intro">
  <a:themeElements>
    <a:clrScheme name="自定义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5A6E8C"/>
      </a:accent3>
      <a:accent4>
        <a:srgbClr val="E4E4E4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729</Words>
  <Application>Microsoft Office PowerPoint</Application>
  <PresentationFormat>宽屏</PresentationFormat>
  <Paragraphs>302</Paragraphs>
  <Slides>21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黑体</vt:lpstr>
      <vt:lpstr>Arial</vt:lpstr>
      <vt:lpstr>company intro</vt:lpstr>
      <vt:lpstr>Bukehi的小窝</vt:lpstr>
      <vt:lpstr>首页</vt:lpstr>
      <vt:lpstr>公告</vt:lpstr>
      <vt:lpstr>活动文件</vt:lpstr>
      <vt:lpstr>PDF</vt:lpstr>
      <vt:lpstr>PDF（服务器）</vt:lpstr>
      <vt:lpstr>小说</vt:lpstr>
      <vt:lpstr>小说</vt:lpstr>
      <vt:lpstr>小说</vt:lpstr>
      <vt:lpstr>小说</vt:lpstr>
      <vt:lpstr>小说</vt:lpstr>
      <vt:lpstr>小说</vt:lpstr>
      <vt:lpstr>音乐&amp;视频</vt:lpstr>
      <vt:lpstr>音乐&amp;视频</vt:lpstr>
      <vt:lpstr>音乐&amp;视频</vt:lpstr>
      <vt:lpstr>音乐&amp;视频</vt:lpstr>
      <vt:lpstr>音乐&amp;视频</vt:lpstr>
      <vt:lpstr>音乐&amp;视频</vt:lpstr>
      <vt:lpstr>音乐&amp;视频（备用链接）</vt:lpstr>
      <vt:lpstr>Java</vt:lpstr>
      <vt:lpstr>Science&amp;Nature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Seewo</dc:creator>
  <cp:lastModifiedBy>鹤岩 徐</cp:lastModifiedBy>
  <cp:revision>358</cp:revision>
  <dcterms:created xsi:type="dcterms:W3CDTF">2024-03-01T10:25:00Z</dcterms:created>
  <dcterms:modified xsi:type="dcterms:W3CDTF">2024-05-08T01:49:13Z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E8ED1456BCB0490FBA99311E697AFC54_12</vt:lpwstr>
  </property>
  <property fmtid="{D5CDD505-2E9C-101B-9397-08002B2CF9AE}" pid="3" name="KSOProductBuildVer">
    <vt:lpwstr>2052-11.8.2.11718</vt:lpwstr>
  </property>
</Properties>
</file>