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3" r:id="rId16"/>
    <p:sldId id="280" r:id="rId17"/>
    <p:sldId id="277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>
        <p:scale>
          <a:sx n="89" d="100"/>
          <a:sy n="89" d="100"/>
        </p:scale>
        <p:origin x="-150" y="-396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power%20point/rc1.pptx?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fficeweb365.101eduyun.com/?ssl=0&amp;furl=http://111.6.42.6:27092/power%20point/sr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688e63584772426e934ab4b36e9419e4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pdf4.pdf?" TargetMode="External"/><Relationship Id="rId5" Type="http://schemas.openxmlformats.org/officeDocument/2006/relationships/hyperlink" Target="https://officeweb365.101eduyun.com/?ssl=0&amp;furl=http://111.6.42.4:27092/pdf/pdf3.pdf?" TargetMode="External"/><Relationship Id="rId4" Type="http://schemas.openxmlformats.org/officeDocument/2006/relationships/hyperlink" Target="https://officeweb365.101eduyun.com/?ssl=0&amp;furl=http://111.6.42.4:27092/pdf/pdf2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hlinkClick r:id="rId3"/>
            <a:extLst>
              <a:ext uri="{FF2B5EF4-FFF2-40B4-BE49-F238E27FC236}">
                <a16:creationId xmlns:a16="http://schemas.microsoft.com/office/drawing/2014/main" id="{7A5C3E6F-E7D1-EA60-609B-997669AD9D5A}"/>
              </a:ext>
            </a:extLst>
          </p:cNvPr>
          <p:cNvSpPr txBox="1"/>
          <p:nvPr/>
        </p:nvSpPr>
        <p:spPr>
          <a:xfrm>
            <a:off x="4968922" y="19815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ddcgbvghjuu</a:t>
            </a:r>
            <a:endParaRPr lang="zh-CN" altLang="en-US" dirty="0"/>
          </a:p>
        </p:txBody>
      </p:sp>
      <p:sp>
        <p:nvSpPr>
          <p:cNvPr id="2" name="文本框 1">
            <a:hlinkClick r:id="rId4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5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6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737</Words>
  <Application>Microsoft Office PowerPoint</Application>
  <PresentationFormat>宽屏</PresentationFormat>
  <Paragraphs>308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362</cp:revision>
  <dcterms:created xsi:type="dcterms:W3CDTF">2024-03-01T10:25:00Z</dcterms:created>
  <dcterms:modified xsi:type="dcterms:W3CDTF">2024-05-08T13:19:36Z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