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83" r:id="rId18"/>
    <p:sldId id="275" r:id="rId19"/>
    <p:sldId id="281" r:id="rId20"/>
    <p:sldId id="262" r:id="rId21"/>
    <p:sldId id="257" r:id="rId22"/>
    <p:sldId id="27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1977" autoAdjust="0"/>
  </p:normalViewPr>
  <p:slideViewPr>
    <p:cSldViewPr snapToGrid="0">
      <p:cViewPr>
        <p:scale>
          <a:sx n="106" d="100"/>
          <a:sy n="106" d="100"/>
        </p:scale>
        <p:origin x="-4182" y="-2196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8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2024/5/13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ower%20point/video1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Relationship Id="rId7" Type="http://schemas.openxmlformats.org/officeDocument/2006/relationships/hyperlink" Target="https://officeweb365.101eduyun.com/?ssl=0&amp;furl=http://111.6.42.4:27092/power%20point/&#30382;&#30382;9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sr2.pptx?" TargetMode="External"/><Relationship Id="rId5" Type="http://schemas.openxmlformats.org/officeDocument/2006/relationships/hyperlink" Target="https://officeweb365.101eduyun.com/?ssl=0&amp;furl=http://111.6.42.4:27092/power%20point/sr1.pptx?" TargetMode="External"/><Relationship Id="rId10" Type="http://schemas.openxmlformats.org/officeDocument/2006/relationships/hyperlink" Target="https://officeweb365.101eduyun.com/?ssl=0&amp;furl=http://111.6.42.4:27092/power%20point/sr4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0&amp;furl=http://111.6.42.4:27092/power%20point/sr3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officeweb365.101eduyun.com/?ssl=1&amp;furl=https://bukehi.github.io/BukehiWeb/livefile/4.17.pptx?" TargetMode="External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4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hyperlink" Target="https://officeweb365.101eduyun.com/?ssl=1&amp;furl=https://bukehi.github.io/BukehiWeb/livefile/abc.pptx?" TargetMode="External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1&amp;furl=https://bukehi.github.io/BukehiWeb/livefile/88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2" Type="http://schemas.openxmlformats.org/officeDocument/2006/relationships/hyperlink" Target="https://officeweb365.101eduyun.com/?ssl=0&amp;furl=http://111.6.42.4:27092/pdf/&#29579;&#21518;&#38596;&#25276;&#39064;&#21367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df/&#21270;&#23398;.pdf?" TargetMode="External"/><Relationship Id="rId3" Type="http://schemas.openxmlformats.org/officeDocument/2006/relationships/hyperlink" Target="https://officeweb365.101eduyun.com/?ssl=0&amp;furl=http://111.6.42.4:27092/pdf/pdf2.pdf?" TargetMode="External"/><Relationship Id="rId7" Type="http://schemas.openxmlformats.org/officeDocument/2006/relationships/hyperlink" Target="https://officeweb365.101eduyun.com/?ssl=0&amp;furl=http://111.6.42.4:27092/pdf/django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django-readthedocs-io-en-5.0.x.pdf?" TargetMode="External"/><Relationship Id="rId5" Type="http://schemas.openxmlformats.org/officeDocument/2006/relationships/hyperlink" Target="https://officeweb365.101eduyun.com/?ssl=0&amp;furl=http://111.6.42.4:27092/pdf/pdf4.pdf?" TargetMode="External"/><Relationship Id="rId4" Type="http://schemas.openxmlformats.org/officeDocument/2006/relationships/hyperlink" Target="https://officeweb365.101eduyun.com/?ssl=0&amp;furl=http://111.6.42.4:27092/pdf/pdf3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6"/>
            <a:extLst>
              <a:ext uri="{FF2B5EF4-FFF2-40B4-BE49-F238E27FC236}">
                <a16:creationId xmlns:a16="http://schemas.microsoft.com/office/drawing/2014/main" id="{1176B304-F6EE-B6F8-78C9-6D713CB74A09}"/>
              </a:ext>
            </a:extLst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7"/>
            <a:extLst>
              <a:ext uri="{FF2B5EF4-FFF2-40B4-BE49-F238E27FC236}">
                <a16:creationId xmlns:a16="http://schemas.microsoft.com/office/drawing/2014/main" id="{9FA33462-C968-466E-E26F-34900AE939B1}"/>
              </a:ext>
            </a:extLst>
          </p:cNvPr>
          <p:cNvSpPr txBox="1"/>
          <p:nvPr/>
        </p:nvSpPr>
        <p:spPr>
          <a:xfrm>
            <a:off x="1467570" y="260655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8"/>
            <a:extLst>
              <a:ext uri="{FF2B5EF4-FFF2-40B4-BE49-F238E27FC236}">
                <a16:creationId xmlns:a16="http://schemas.microsoft.com/office/drawing/2014/main" id="{012A6E3F-9362-34BD-7451-44F80EA3F9EB}"/>
              </a:ext>
            </a:extLst>
          </p:cNvPr>
          <p:cNvSpPr txBox="1"/>
          <p:nvPr/>
        </p:nvSpPr>
        <p:spPr>
          <a:xfrm>
            <a:off x="1527032" y="33386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  <p:sp>
        <p:nvSpPr>
          <p:cNvPr id="8" name="文本框 7">
            <a:hlinkClick r:id="rId9"/>
            <a:extLst>
              <a:ext uri="{FF2B5EF4-FFF2-40B4-BE49-F238E27FC236}">
                <a16:creationId xmlns:a16="http://schemas.microsoft.com/office/drawing/2014/main" id="{41DFA5A1-53BC-1B35-0F84-196E800B49A9}"/>
              </a:ext>
            </a:extLst>
          </p:cNvPr>
          <p:cNvSpPr txBox="1"/>
          <p:nvPr/>
        </p:nvSpPr>
        <p:spPr>
          <a:xfrm>
            <a:off x="224214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sr3</a:t>
            </a:r>
            <a:endParaRPr lang="zh-CN" altLang="en-US" dirty="0"/>
          </a:p>
        </p:txBody>
      </p:sp>
      <p:sp>
        <p:nvSpPr>
          <p:cNvPr id="9" name="文本框 8">
            <a:hlinkClick r:id="rId10"/>
            <a:extLst>
              <a:ext uri="{FF2B5EF4-FFF2-40B4-BE49-F238E27FC236}">
                <a16:creationId xmlns:a16="http://schemas.microsoft.com/office/drawing/2014/main" id="{D2A3547B-9AEE-87FF-E9A9-F2CE71440D08}"/>
              </a:ext>
            </a:extLst>
          </p:cNvPr>
          <p:cNvSpPr txBox="1"/>
          <p:nvPr/>
        </p:nvSpPr>
        <p:spPr>
          <a:xfrm>
            <a:off x="2242140" y="19834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9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1"/>
            <a:extLst>
              <a:ext uri="{FF2B5EF4-FFF2-40B4-BE49-F238E27FC236}">
                <a16:creationId xmlns:a16="http://schemas.microsoft.com/office/drawing/2014/main" id="{C3142755-0711-6067-F3CD-A9D91545B108}"/>
              </a:ext>
            </a:extLst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</a:p>
        </p:txBody>
      </p:sp>
      <p:sp>
        <p:nvSpPr>
          <p:cNvPr id="23" name="文本框 22">
            <a:hlinkClick r:id="rId22"/>
            <a:extLst>
              <a:ext uri="{FF2B5EF4-FFF2-40B4-BE49-F238E27FC236}">
                <a16:creationId xmlns:a16="http://schemas.microsoft.com/office/drawing/2014/main" id="{D1034641-B4D0-4ED7-A062-61D4F79279E2}"/>
              </a:ext>
            </a:extLst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hlinkClick r:id="rId3"/>
            <a:extLst>
              <a:ext uri="{FF2B5EF4-FFF2-40B4-BE49-F238E27FC236}">
                <a16:creationId xmlns:a16="http://schemas.microsoft.com/office/drawing/2014/main" id="{E11E8C72-2483-F3C1-38F0-0BD755F91FA5}"/>
              </a:ext>
            </a:extLst>
          </p:cNvPr>
          <p:cNvSpPr txBox="1"/>
          <p:nvPr/>
        </p:nvSpPr>
        <p:spPr>
          <a:xfrm>
            <a:off x="1200150" y="24190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4"/>
            <a:extLst>
              <a:ext uri="{FF2B5EF4-FFF2-40B4-BE49-F238E27FC236}">
                <a16:creationId xmlns:a16="http://schemas.microsoft.com/office/drawing/2014/main" id="{98B6C157-1557-4658-81AC-49791E67D091}"/>
              </a:ext>
            </a:extLst>
          </p:cNvPr>
          <p:cNvSpPr txBox="1"/>
          <p:nvPr/>
        </p:nvSpPr>
        <p:spPr>
          <a:xfrm>
            <a:off x="120015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5"/>
            <a:extLst>
              <a:ext uri="{FF2B5EF4-FFF2-40B4-BE49-F238E27FC236}">
                <a16:creationId xmlns:a16="http://schemas.microsoft.com/office/drawing/2014/main" id="{AEE4E078-93C9-BD9F-0524-6D6D1ACE7EC2}"/>
              </a:ext>
            </a:extLst>
          </p:cNvPr>
          <p:cNvSpPr txBox="1"/>
          <p:nvPr/>
        </p:nvSpPr>
        <p:spPr>
          <a:xfrm>
            <a:off x="1215813" y="329406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/>
            <a:extLst>
              <a:ext uri="{FF2B5EF4-FFF2-40B4-BE49-F238E27FC236}">
                <a16:creationId xmlns:a16="http://schemas.microsoft.com/office/drawing/2014/main" id="{92EC97AE-B525-FD58-BA30-74932988733A}"/>
              </a:ext>
            </a:extLst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</a:p>
        </p:txBody>
      </p:sp>
      <p:sp>
        <p:nvSpPr>
          <p:cNvPr id="9" name="文本框 8">
            <a:hlinkClick r:id="rId7"/>
            <a:extLst>
              <a:ext uri="{FF2B5EF4-FFF2-40B4-BE49-F238E27FC236}">
                <a16:creationId xmlns:a16="http://schemas.microsoft.com/office/drawing/2014/main" id="{F5BE70AD-28AC-C211-E765-C9337AFA4DF3}"/>
              </a:ext>
            </a:extLst>
          </p:cNvPr>
          <p:cNvSpPr txBox="1"/>
          <p:nvPr/>
        </p:nvSpPr>
        <p:spPr>
          <a:xfrm>
            <a:off x="7081820" y="2856547"/>
            <a:ext cx="1011978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django</a:t>
            </a:r>
            <a:endParaRPr lang="en-US" altLang="zh-CN" dirty="0"/>
          </a:p>
        </p:txBody>
      </p:sp>
      <p:sp>
        <p:nvSpPr>
          <p:cNvPr id="6" name="文本框 5">
            <a:hlinkClick r:id="rId8"/>
            <a:extLst>
              <a:ext uri="{FF2B5EF4-FFF2-40B4-BE49-F238E27FC236}">
                <a16:creationId xmlns:a16="http://schemas.microsoft.com/office/drawing/2014/main" id="{80C48D76-459E-F823-587B-7FBC60308725}"/>
              </a:ext>
            </a:extLst>
          </p:cNvPr>
          <p:cNvSpPr txBox="1"/>
          <p:nvPr/>
        </p:nvSpPr>
        <p:spPr>
          <a:xfrm>
            <a:off x="7081819" y="3589700"/>
            <a:ext cx="1645721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有机化合物命名原则</a:t>
            </a:r>
            <a:r>
              <a:rPr lang="en-US" altLang="zh-CN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5796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  <a:extLst>
              <a:ext uri="{FF2B5EF4-FFF2-40B4-BE49-F238E27FC236}">
                <a16:creationId xmlns:a16="http://schemas.microsoft.com/office/drawing/2014/main" id="{A31510A5-560F-C5FE-B09F-E2FC3595AB9E}"/>
              </a:ext>
            </a:extLst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  <a:extLst>
              <a:ext uri="{FF2B5EF4-FFF2-40B4-BE49-F238E27FC236}">
                <a16:creationId xmlns:a16="http://schemas.microsoft.com/office/drawing/2014/main" id="{F4AA3236-F21F-F8DC-25F9-D21D66416D0C}"/>
              </a:ext>
            </a:extLst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  <a:extLst>
              <a:ext uri="{FF2B5EF4-FFF2-40B4-BE49-F238E27FC236}">
                <a16:creationId xmlns:a16="http://schemas.microsoft.com/office/drawing/2014/main" id="{DB54DECC-E493-EED5-DEA2-B12D820C0FDA}"/>
              </a:ext>
            </a:extLst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  <a:extLst>
              <a:ext uri="{FF2B5EF4-FFF2-40B4-BE49-F238E27FC236}">
                <a16:creationId xmlns:a16="http://schemas.microsoft.com/office/drawing/2014/main" id="{822843D6-9691-3FE3-13BE-3BE7C090E998}"/>
              </a:ext>
            </a:extLst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761</Words>
  <Application>Microsoft Office PowerPoint</Application>
  <PresentationFormat>宽屏</PresentationFormat>
  <Paragraphs>317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378</cp:revision>
  <dcterms:created xsi:type="dcterms:W3CDTF">2024-03-01T10:25:00Z</dcterms:created>
  <dcterms:modified xsi:type="dcterms:W3CDTF">2024-05-13T07:25:42Z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