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75" r:id="rId18"/>
    <p:sldId id="281" r:id="rId19"/>
    <p:sldId id="262" r:id="rId20"/>
    <p:sldId id="257" r:id="rId21"/>
    <p:sldId id="279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5909" autoAdjust="0"/>
  </p:normalViewPr>
  <p:slideViewPr>
    <p:cSldViewPr snapToGrid="0">
      <p:cViewPr varScale="1">
        <p:scale>
          <a:sx n="25" d="100"/>
          <a:sy n="25" d="100"/>
        </p:scale>
        <p:origin x="246" y="18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2024/5/7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2024/5/7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1&amp;furl=https://bukehi.github.io/BukehiWeb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image" Target="../media/image12.GIF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0&amp;furl=http://111.6.42.4:27092/pdf/688e63584772426e934ab4b36e9419e4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 action="ppaction://hlinkfile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 action="ppaction://hlinkfile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5210542" y="2452486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2" name="文本框 21">
            <a:hlinkClick r:id="rId3"/>
            <a:extLst>
              <a:ext uri="{FF2B5EF4-FFF2-40B4-BE49-F238E27FC236}">
                <a16:creationId xmlns:a16="http://schemas.microsoft.com/office/drawing/2014/main" id="{9CEF797B-CF02-A4CB-3985-1FD804288403}"/>
              </a:ext>
            </a:extLst>
          </p:cNvPr>
          <p:cNvSpPr txBox="1"/>
          <p:nvPr/>
        </p:nvSpPr>
        <p:spPr>
          <a:xfrm>
            <a:off x="1200150" y="27862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14tgggg</a:t>
            </a:r>
            <a:endParaRPr lang="zh-CN" altLang="en-US" dirty="0"/>
          </a:p>
        </p:txBody>
      </p:sp>
      <p:sp>
        <p:nvSpPr>
          <p:cNvPr id="23" name="文本框 22">
            <a:hlinkClick r:id="rId3"/>
            <a:extLst>
              <a:ext uri="{FF2B5EF4-FFF2-40B4-BE49-F238E27FC236}">
                <a16:creationId xmlns:a16="http://schemas.microsoft.com/office/drawing/2014/main" id="{7A5C3E6F-E7D1-EA60-609B-997669AD9D5A}"/>
              </a:ext>
            </a:extLst>
          </p:cNvPr>
          <p:cNvSpPr txBox="1"/>
          <p:nvPr/>
        </p:nvSpPr>
        <p:spPr>
          <a:xfrm>
            <a:off x="1273222" y="335568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ddcgbvghjuu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727</Words>
  <Application>Microsoft Office PowerPoint</Application>
  <PresentationFormat>宽屏</PresentationFormat>
  <Paragraphs>300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357</cp:revision>
  <dcterms:created xsi:type="dcterms:W3CDTF">2024-03-01T10:25:00Z</dcterms:created>
  <dcterms:modified xsi:type="dcterms:W3CDTF">2024-05-07T14:15:53Z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