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288" r:id="rId15"/>
    <p:sldId id="289" r:id="rId16"/>
    <p:sldId id="271" r:id="rId17"/>
    <p:sldId id="265" r:id="rId18"/>
    <p:sldId id="266" r:id="rId19"/>
    <p:sldId id="267" r:id="rId20"/>
    <p:sldId id="268" r:id="rId21"/>
    <p:sldId id="269" r:id="rId22"/>
    <p:sldId id="295" r:id="rId23"/>
    <p:sldId id="296" r:id="rId24"/>
    <p:sldId id="297" r:id="rId25"/>
    <p:sldId id="298" r:id="rId26"/>
    <p:sldId id="301" r:id="rId27"/>
    <p:sldId id="300" r:id="rId28"/>
    <p:sldId id="299" r:id="rId29"/>
    <p:sldId id="302" r:id="rId30"/>
    <p:sldId id="304" r:id="rId31"/>
    <p:sldId id="290" r:id="rId32"/>
    <p:sldId id="293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21" d="100"/>
          <a:sy n="21" d="100"/>
        </p:scale>
        <p:origin x="246" y="36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1/057a2f71ad184792910588f960790a34.mp4" TargetMode="External"/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7" Type="http://schemas.openxmlformats.org/officeDocument/2006/relationships/hyperlink" Target="https://www.101eduyun.com/sunrise/common/attachment/viewAttachment.do?vPath=discuss/2024/05/11/a53aa46f227e4e1a99be625794d31fb3.mp4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1/07c96453b76741bbbb9c316dede76c1c.mp4" TargetMode="External"/><Relationship Id="rId5" Type="http://schemas.openxmlformats.org/officeDocument/2006/relationships/hyperlink" Target="https://www.101eduyun.com/sunrise/common/attachment/viewAttachment.do?vPath=discuss/2024/05/11/3e326f0cfe3647cfad93adc8c9a4c224.mp4" TargetMode="External"/><Relationship Id="rId4" Type="http://schemas.openxmlformats.org/officeDocument/2006/relationships/hyperlink" Target="https://www.101eduyun.com/sunrise/common/attachment/viewAttachment.do?vPath=discuss/2024/05/09/762b2d28927e467b8a01e5fcea4f15c5.mp4" TargetMode="External"/><Relationship Id="rId9" Type="http://schemas.openxmlformats.org/officeDocument/2006/relationships/hyperlink" Target="https://www.101eduyun.com/sunrise/common/attachment/viewAttachment.do?vPath=discuss/2024/05/11/7c16371832c9421aaf6f97da7a9b7b47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5D99CC-EF37-3694-2EC2-367FF945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9165"/>
              </p:ext>
            </p:extLst>
          </p:nvPr>
        </p:nvGraphicFramePr>
        <p:xfrm>
          <a:off x="5029199" y="1005840"/>
          <a:ext cx="6819901" cy="470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901">
                  <a:extLst>
                    <a:ext uri="{9D8B030D-6E8A-4147-A177-3AD203B41FA5}">
                      <a16:colId xmlns:a16="http://schemas.microsoft.com/office/drawing/2014/main" val="3475202619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5"/>
                        </a:rPr>
                        <a:t>第二局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04192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6"/>
                        </a:rPr>
                        <a:t>第三局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0548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7"/>
                        </a:rPr>
                        <a:t>第四局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327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8"/>
                        </a:rPr>
                        <a:t>第五局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481975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9"/>
                        </a:rPr>
                        <a:t>第一局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13026</Words>
  <Application>Microsoft Office PowerPoint</Application>
  <PresentationFormat>宽屏</PresentationFormat>
  <Paragraphs>955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伊 不见</cp:lastModifiedBy>
  <cp:revision>79</cp:revision>
  <dcterms:created xsi:type="dcterms:W3CDTF">2024-04-19T13:03:00Z</dcterms:created>
  <dcterms:modified xsi:type="dcterms:W3CDTF">2024-05-10T23:29:45Z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