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60" r:id="rId2"/>
    <p:sldId id="268" r:id="rId3"/>
    <p:sldId id="278" r:id="rId4"/>
    <p:sldId id="259" r:id="rId5"/>
    <p:sldId id="263" r:id="rId6"/>
    <p:sldId id="282" r:id="rId7"/>
    <p:sldId id="256" r:id="rId8"/>
    <p:sldId id="269" r:id="rId9"/>
    <p:sldId id="276" r:id="rId10"/>
    <p:sldId id="272" r:id="rId11"/>
    <p:sldId id="273" r:id="rId12"/>
    <p:sldId id="274" r:id="rId13"/>
    <p:sldId id="258" r:id="rId14"/>
    <p:sldId id="271" r:id="rId15"/>
    <p:sldId id="280" r:id="rId16"/>
    <p:sldId id="277" r:id="rId17"/>
    <p:sldId id="283" r:id="rId18"/>
    <p:sldId id="275" r:id="rId19"/>
    <p:sldId id="281" r:id="rId20"/>
    <p:sldId id="262" r:id="rId21"/>
    <p:sldId id="257" r:id="rId22"/>
    <p:sldId id="279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0" autoAdjust="0"/>
    <p:restoredTop sz="81977" autoAdjust="0"/>
  </p:normalViewPr>
  <p:slideViewPr>
    <p:cSldViewPr snapToGrid="0">
      <p:cViewPr>
        <p:scale>
          <a:sx n="106" d="100"/>
          <a:sy n="106" d="100"/>
        </p:scale>
        <p:origin x="-216" y="-1944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81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  <a:t>2024/5/10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  <a:t>2024/5/10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  <a:t>2024/5/10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2024/5/10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  <a:t>2024/5/10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  <a:t>2024/5/10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  <a:t>2024/5/10</a:t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  <a:t>2024/5/10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12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36164;&#27835;&#36890;&#37492;.docx?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6.jpeg"/><Relationship Id="rId10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13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12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2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11" Type="http://schemas.openxmlformats.org/officeDocument/2006/relationships/image" Target="../media/image25.jpeg"/><Relationship Id="rId5" Type="http://schemas.openxmlformats.org/officeDocument/2006/relationships/image" Target="../media/image22.jpeg"/><Relationship Id="rId10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ybstatic.101eduyun.com/download/21797d710fe607142d8a517d30033672/%E6%83%8A%E6%82%9A%E4%B9%90%E5%9B%AD.txt&#65311;" TargetMode="Externa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hy5.pptx?" TargetMode="External"/><Relationship Id="rId18" Type="http://schemas.openxmlformats.org/officeDocument/2006/relationships/hyperlink" Target="https://officeweb365.101eduyun.com/?ssl=1&amp;furl=https://bukehi.github.io/BukehiWeb/power%20point/cl3.pptx?" TargetMode="External"/><Relationship Id="rId26" Type="http://schemas.openxmlformats.org/officeDocument/2006/relationships/hyperlink" Target="https://officeweb365.101eduyun.com/?ssl=1&amp;furl=https://bukehi.github.io/BukehiWeb/power%20point/sr5.pptx?" TargetMode="External"/><Relationship Id="rId39" Type="http://schemas.openxmlformats.org/officeDocument/2006/relationships/hyperlink" Target="https://officeweb365.101eduyun.com/?ssl=1&amp;furl=https://bukehi.github.io/BukehiWeb/power%20point/hr2.pptx?" TargetMode="External"/><Relationship Id="rId21" Type="http://schemas.openxmlformats.org/officeDocument/2006/relationships/hyperlink" Target="https://officeweb365.101eduyun.com/?ssl=1&amp;furl=https://bukehi.github.io/BukehiWeb/power%20point/sr.pptx?" TargetMode="External"/><Relationship Id="rId34" Type="http://schemas.openxmlformats.org/officeDocument/2006/relationships/hyperlink" Target="https://officeweb365.101eduyun.com/?ssl=1&amp;furl=https://bukehi.github.io/BukehiWeb/power%20point/nszx1.pptx?" TargetMode="External"/><Relationship Id="rId42" Type="http://schemas.openxmlformats.org/officeDocument/2006/relationships/hyperlink" Target="https://officeweb365.101eduyun.com/?ssl=1&amp;furl=https://bukehi.github.io/BukehiWeb/power%20point/cl5.pptx?" TargetMode="External"/><Relationship Id="rId7" Type="http://schemas.openxmlformats.org/officeDocument/2006/relationships/hyperlink" Target="https://officeweb365.101eduyun.com/?ssl=0&amp;furl=http://111.6.42.4:27092/power%20point/zh3.pptx?" TargetMode="External"/><Relationship Id="rId2" Type="http://schemas.openxmlformats.org/officeDocument/2006/relationships/hyperlink" Target="https://officeweb365.101eduyun.com/?ssl=1&amp;furl=https://bukehi.github.io/BukehiWeb/power%20point/en1.pptx?" TargetMode="External"/><Relationship Id="rId16" Type="http://schemas.openxmlformats.org/officeDocument/2006/relationships/hyperlink" Target="https://officeweb365.101eduyun.com/?ssl=1&amp;furl=https://bukehi.github.io/BukehiWeb/power%20point/mi.pptx?" TargetMode="External"/><Relationship Id="rId20" Type="http://schemas.openxmlformats.org/officeDocument/2006/relationships/hyperlink" Target="https://officeweb365.101eduyun.com/?ssl=1&amp;furl=https://bukehi.github.io/BukehiWeb/power%20point/hy1.pptx?" TargetMode="External"/><Relationship Id="rId29" Type="http://schemas.openxmlformats.org/officeDocument/2006/relationships/hyperlink" Target="https://officeweb365.101eduyun.com/?ssl=1&amp;furl=https://bukehi.github.io/BukehiWeb/power%20point/bs1.pptx?" TargetMode="External"/><Relationship Id="rId41" Type="http://schemas.openxmlformats.org/officeDocument/2006/relationships/hyperlink" Target="https://officeweb365.101eduyun.com/?ssl=1&amp;furl=https://bukehi.github.io/BukehiWeb/power%20point/cl4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zh2.pptx?" TargetMode="External"/><Relationship Id="rId11" Type="http://schemas.openxmlformats.org/officeDocument/2006/relationships/hyperlink" Target="https://officeweb365.101eduyun.com/?ssl=1&amp;furl=https://bukehi.github.io/BukehiWeb/power%20point/hy3.pptx?" TargetMode="External"/><Relationship Id="rId24" Type="http://schemas.openxmlformats.org/officeDocument/2006/relationships/hyperlink" Target="https://officeweb365.101eduyun.com/?ssl=1&amp;furl=https://bukehi.github.io/BukehiWeb/power%20point/sr3.pptx?" TargetMode="External"/><Relationship Id="rId32" Type="http://schemas.openxmlformats.org/officeDocument/2006/relationships/hyperlink" Target="https://officeweb365.101eduyun.com/?ssl=1&amp;furl=https://bukehi.github.io/BukehiWeb/power%20point/cl2.pptx?" TargetMode="External"/><Relationship Id="rId37" Type="http://schemas.openxmlformats.org/officeDocument/2006/relationships/hyperlink" Target="https://officeweb365.101eduyun.com/?ssl=1&amp;furl=https://bukehi.github.io/BukehiWeb/power%20point/cd4.pptx?" TargetMode="External"/><Relationship Id="rId40" Type="http://schemas.openxmlformats.org/officeDocument/2006/relationships/hyperlink" Target="https://officeweb365.101eduyun.com/?ssl=1&amp;furl=https://bukehi.github.io/BukehiWeb/power%20point/hr3.pptx?" TargetMode="External"/><Relationship Id="rId5" Type="http://schemas.openxmlformats.org/officeDocument/2006/relationships/hyperlink" Target="https://officeweb365.101eduyun.com/?ssl=0&amp;furl=http://111.6.42.4:27092/power%20point/zh1.pptx?" TargetMode="External"/><Relationship Id="rId15" Type="http://schemas.openxmlformats.org/officeDocument/2006/relationships/hyperlink" Target="https://officeweb365.101eduyun.com/?ssl=1&amp;furl=https://bukehi.github.io/BukehiWeb/power%20point/cd.pptx?" TargetMode="External"/><Relationship Id="rId23" Type="http://schemas.openxmlformats.org/officeDocument/2006/relationships/hyperlink" Target="https://officeweb365.101eduyun.com/?ssl=1&amp;furl=https://bukehi.github.io/BukehiWeb/power%20point/sr2.pptx?" TargetMode="External"/><Relationship Id="rId28" Type="http://schemas.openxmlformats.org/officeDocument/2006/relationships/hyperlink" Target="https://officeweb365.101eduyun.com/?ssl=1&amp;furl=https://bukehi.github.io/BukehiWeb/power%20point/xc2.pptx?" TargetMode="External"/><Relationship Id="rId36" Type="http://schemas.openxmlformats.org/officeDocument/2006/relationships/hyperlink" Target="https://officeweb365.101eduyun.com/?ssl=1&amp;furl=https://bukehi.github.io/BukehiWeb/power%20point/cd3.pptx?" TargetMode="External"/><Relationship Id="rId10" Type="http://schemas.openxmlformats.org/officeDocument/2006/relationships/hyperlink" Target="https://officeweb365.101eduyun.com/?ssl=1&amp;furl=https://bukehi.github.io/BukehiWeb/power%20point/ex3.pptx?" TargetMode="External"/><Relationship Id="rId19" Type="http://schemas.openxmlformats.org/officeDocument/2006/relationships/hyperlink" Target="https://officeweb365.101eduyun.com/?ssl=1&amp;furl=https://bukehi.github.io/BukehiWeb/power%20point/hy2.pptx?" TargetMode="External"/><Relationship Id="rId31" Type="http://schemas.openxmlformats.org/officeDocument/2006/relationships/hyperlink" Target="https://officeweb365.101eduyun.com/?ssl=1&amp;furl=https://bukehi.github.io/BukehiWeb/power%20point/cl.pptx?" TargetMode="External"/><Relationship Id="rId4" Type="http://schemas.openxmlformats.org/officeDocument/2006/relationships/hyperlink" Target="https://officeweb365.101eduyun.com/?ssl=1&amp;furl=https://bukehi.github.io/BukehiWeb/power%20point/en3.pptx?" TargetMode="External"/><Relationship Id="rId9" Type="http://schemas.openxmlformats.org/officeDocument/2006/relationships/hyperlink" Target="https://officeweb365.101eduyun.com/?ssl=1&amp;furl=https://bukehi.github.io/BukehiWeb/power%20point/ex2.pptx?" TargetMode="External"/><Relationship Id="rId14" Type="http://schemas.openxmlformats.org/officeDocument/2006/relationships/hyperlink" Target="https://officeweb365.101eduyun.com/?ssl=1&amp;furl=https://bukehi.github.io/BukehiWeb/power%20point/xxsh.pptx?" TargetMode="External"/><Relationship Id="rId22" Type="http://schemas.openxmlformats.org/officeDocument/2006/relationships/hyperlink" Target="https://officeweb365.101eduyun.com/?ssl=1&amp;furl=https://bukehi.github.io/BukehiWeb/power%20point/sr1.pptx?" TargetMode="External"/><Relationship Id="rId27" Type="http://schemas.openxmlformats.org/officeDocument/2006/relationships/hyperlink" Target="https://officeweb365.101eduyun.com/?ssl=1&amp;furl=https://bukehi.github.io/BukehiWeb/power%20point/xc1.pptx?" TargetMode="External"/><Relationship Id="rId30" Type="http://schemas.openxmlformats.org/officeDocument/2006/relationships/hyperlink" Target="https://officeweb365.101eduyun.com/?ssl=1&amp;furl=https://bukehi.github.io/BukehiWeb/power%20point/bs2.pptx?" TargetMode="External"/><Relationship Id="rId35" Type="http://schemas.openxmlformats.org/officeDocument/2006/relationships/hyperlink" Target="https://officeweb365.101eduyun.com/?ssl=1&amp;furl=https://bukehi.github.io/BukehiWeb/power%20point/xxsh1.pptx?" TargetMode="External"/><Relationship Id="rId43" Type="http://schemas.openxmlformats.org/officeDocument/2006/relationships/hyperlink" Target="https://officeweb365.101eduyun.com/?ssl=1&amp;furl=https://bukehi.github.io/BukehiWeb/power%20point/cl6.pptx?" TargetMode="External"/><Relationship Id="rId8" Type="http://schemas.openxmlformats.org/officeDocument/2006/relationships/hyperlink" Target="https://officeweb365.101eduyun.com/?ssl=1&amp;furl=https://bukehi.github.io/BukehiWeb/power%20point/ex1.pptx?" TargetMode="External"/><Relationship Id="rId3" Type="http://schemas.openxmlformats.org/officeDocument/2006/relationships/hyperlink" Target="https://officeweb365.101eduyun.com/?ssl=1&amp;furl=https://bukehi.github.io/BukehiWeb/power%20point/en2.pptx?" TargetMode="External"/><Relationship Id="rId12" Type="http://schemas.openxmlformats.org/officeDocument/2006/relationships/hyperlink" Target="https://officeweb365.101eduyun.com/?ssl=1&amp;furl=https://bukehi.github.io/BukehiWeb/power%20point/hy4.pptx?" TargetMode="External"/><Relationship Id="rId17" Type="http://schemas.openxmlformats.org/officeDocument/2006/relationships/hyperlink" Target="https://officeweb365.101eduyun.com/?ssl=1&amp;furl=https://bukehi.github.io/BukehiWeb/power%20point/mi2.pptx?" TargetMode="External"/><Relationship Id="rId25" Type="http://schemas.openxmlformats.org/officeDocument/2006/relationships/hyperlink" Target="https://officeweb365.101eduyun.com/?ssl=1&amp;furl=https://bukehi.github.io/BukehiWeb/power%20point/sr4.pptx?" TargetMode="External"/><Relationship Id="rId33" Type="http://schemas.openxmlformats.org/officeDocument/2006/relationships/hyperlink" Target="https://officeweb365.101eduyun.com/?ssl=1&amp;furl=https://bukehi.github.io/BukehiWeb/power%20point/nszx2.pptx?" TargetMode="External"/><Relationship Id="rId38" Type="http://schemas.openxmlformats.org/officeDocument/2006/relationships/hyperlink" Target="https://officeweb365.101eduyun.com/?ssl=1&amp;furl=https://bukehi.github.io/BukehiWeb/power%20point/hr1.pptx?" TargetMode="Externa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8" Type="http://schemas.openxmlformats.org/officeDocument/2006/relationships/hyperlink" Target="https://officeweb365.101eduyun.com/?ssl=1&amp;furl=https://bukehi.github.io/BukehiWeb/power%20point/rc1.pptx?" TargetMode="External"/><Relationship Id="rId26" Type="http://schemas.openxmlformats.org/officeDocument/2006/relationships/hyperlink" Target="https://officeweb365.101eduyun.com/?ssl=1&amp;furl=https://bukehi.github.io/BukehiWeb/power%20point/cl8.pptx?" TargetMode="External"/><Relationship Id="rId39" Type="http://schemas.openxmlformats.org/officeDocument/2006/relationships/hyperlink" Target="https://officeweb365.101eduyun.com/?ssl=1&amp;furl=https://bukehi.github.io/BukehiWeb/power%20point/cwz.pptx?" TargetMode="External"/><Relationship Id="rId21" Type="http://schemas.openxmlformats.org/officeDocument/2006/relationships/hyperlink" Target="https://officeweb365.101eduyun.com/?ssl=1&amp;furl=https://bukehi.github.io/BukehiWeb/power%20point/rc4.pptx?" TargetMode="External"/><Relationship Id="rId34" Type="http://schemas.openxmlformats.org/officeDocument/2006/relationships/hyperlink" Target="https://officeweb365.101eduyun.com/?ssl=1&amp;furl=https://bukehi.github.io/BukehiWeb/power%20point/&#38134;&#34892;1.pptx?" TargetMode="External"/><Relationship Id="rId7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7" Type="http://schemas.openxmlformats.org/officeDocument/2006/relationships/hyperlink" Target="https://officeweb365.101eduyun.com/?ssl=1&amp;furl=https://bukehi.github.io/BukehiWeb/power%20point/cl11.pptx?" TargetMode="External"/><Relationship Id="rId25" Type="http://schemas.openxmlformats.org/officeDocument/2006/relationships/hyperlink" Target="https://officeweb365.101eduyun.com/?ssl=1&amp;furl=https://bukehi.github.io/BukehiWeb/power%20point/cl7.pptx?" TargetMode="External"/><Relationship Id="rId33" Type="http://schemas.openxmlformats.org/officeDocument/2006/relationships/hyperlink" Target="https://officeweb365.101eduyun.com/?ssl=1&amp;furl=https://bukehi.github.io/BukehiWeb/power%20point/&#38134;&#34892;3.pptx?" TargetMode="External"/><Relationship Id="rId38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officeweb365.101eduyun.com/?ssl=1&amp;furl=https://bukehi.github.io/BukehiWeb/power%20point/rc9.pptx?" TargetMode="External"/><Relationship Id="rId20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&#38134;&#34892;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&#38899;&#20048;&#20250;2.pptx?" TargetMode="External"/><Relationship Id="rId24" Type="http://schemas.openxmlformats.org/officeDocument/2006/relationships/hyperlink" Target="https://officeweb365.101eduyun.com/?ssl=1&amp;furl=https://bukehi.github.io/BukehiWeb/power%20point/&#30382;&#30382;3.pptx?" TargetMode="External"/><Relationship Id="rId32" Type="http://schemas.openxmlformats.org/officeDocument/2006/relationships/hyperlink" Target="https://officeweb365.101eduyun.com/?ssl=1&amp;furl=https://bukehi.github.io/BukehiWeb/power%20point/&#38134;&#34892;4.pptx?" TargetMode="External"/><Relationship Id="rId37" Type="http://schemas.openxmlformats.org/officeDocument/2006/relationships/hyperlink" Target="https://officeweb365.101eduyun.com/?ssl=1&amp;furl=https://bukehi.github.io/BukehiWeb/power%20point/bs3.pptx?" TargetMode="External"/><Relationship Id="rId40" Type="http://schemas.openxmlformats.org/officeDocument/2006/relationships/hyperlink" Target="https://officeweb365.101eduyun.com/?ssl=1&amp;furl=https://bukehi.github.io/BukehiWeb/power%20point/bs7.pptx?" TargetMode="External"/><Relationship Id="rId5" Type="http://schemas.openxmlformats.org/officeDocument/2006/relationships/hyperlink" Target="https://officeweb365.101eduyun.com/?ssl=1&amp;furl=https://bukehi.github.io/BukehiWeb/power%20point/&#30382;&#30382;5.pptx?" TargetMode="External"/><Relationship Id="rId15" Type="http://schemas.openxmlformats.org/officeDocument/2006/relationships/hyperlink" Target="https://officeweb365.101eduyun.com/?ssl=1&amp;furl=https://bukehi.github.io/BukehiWeb/power%20point/rc8.pptx?" TargetMode="External"/><Relationship Id="rId23" Type="http://schemas.openxmlformats.org/officeDocument/2006/relationships/hyperlink" Target="https://officeweb365.101eduyun.com/?ssl=1&amp;furl=https://bukehi.github.io/BukehiWeb/power%20point/&#30382;&#30382;2.pptx?" TargetMode="External"/><Relationship Id="rId28" Type="http://schemas.openxmlformats.org/officeDocument/2006/relationships/hyperlink" Target="https://officeweb365.101eduyun.com/?ssl=1&amp;furl=https://bukehi.github.io/BukehiWeb/power%20point/md2.pptx?" TargetMode="External"/><Relationship Id="rId36" Type="http://schemas.openxmlformats.org/officeDocument/2006/relationships/hyperlink" Target="https://officeweb365.101eduyun.com/?ssl=1&amp;furl=https://bukehi.github.io/BukehiWeb/power%20point/gz1.pptx?" TargetMode="External"/><Relationship Id="rId10" Type="http://schemas.openxmlformats.org/officeDocument/2006/relationships/hyperlink" Target="https://officeweb365.101eduyun.com/?ssl=1&amp;furl=https://bukehi.github.io/BukehiWeb/power%20point/&#38899;&#20048;&#20250;1.pptx?" TargetMode="External"/><Relationship Id="rId19" Type="http://schemas.openxmlformats.org/officeDocument/2006/relationships/hyperlink" Target="https://officeweb365.101eduyun.com/?ssl=1&amp;furl=https://bukehi.github.io/BukehiWeb/power%20point/rc2.pptx?" TargetMode="External"/><Relationship Id="rId31" Type="http://schemas.openxmlformats.org/officeDocument/2006/relationships/hyperlink" Target="https://officeweb365.101eduyun.com/?ssl=1&amp;furl=https://bukehi.github.io/BukehiWeb/power%20point/rc11.pptx?" TargetMode="External"/><Relationship Id="rId4" Type="http://schemas.openxmlformats.org/officeDocument/2006/relationships/hyperlink" Target="https://officeweb365.101eduyun.com/?ssl=1&amp;furl=https://bukehi.github.io/BukehiWeb/power%20point/&#30382;&#30382;4.pptx?" TargetMode="External"/><Relationship Id="rId9" Type="http://schemas.openxmlformats.org/officeDocument/2006/relationships/hyperlink" Target="https://officeweb365.101eduyun.com/?ssl=1&amp;furl=https://bukehi.github.io/BukehiWeb/power%20point/cl10.pptx?" TargetMode="External"/><Relationship Id="rId14" Type="http://schemas.openxmlformats.org/officeDocument/2006/relationships/hyperlink" Target="https://officeweb365.101eduyun.com/?ssl=1&amp;furl=https://bukehi.github.io/BukehiWeb/power%20point/rc7.pptx?" TargetMode="External"/><Relationship Id="rId22" Type="http://schemas.openxmlformats.org/officeDocument/2006/relationships/hyperlink" Target="https://officeweb365.101eduyun.com/?ssl=1&amp;furl=https://bukehi.github.io/BukehiWeb/power%20point/&#30382;&#30382;1.pptx?" TargetMode="External"/><Relationship Id="rId27" Type="http://schemas.openxmlformats.org/officeDocument/2006/relationships/hyperlink" Target="https://officeweb365.101eduyun.com/?ssl=1&amp;furl=https://bukehi.github.io/BukehiWeb/power%20point/md1.pptx?" TargetMode="External"/><Relationship Id="rId30" Type="http://schemas.openxmlformats.org/officeDocument/2006/relationships/hyperlink" Target="https://officeweb365.101eduyun.com/?ssl=1&amp;furl=https://bukehi.github.io/BukehiWeb/power%20point/rc10.pptx?" TargetMode="External"/><Relationship Id="rId35" Type="http://schemas.openxmlformats.org/officeDocument/2006/relationships/hyperlink" Target="https://officeweb365.101eduyun.com/?ssl=1&amp;furl=https://bukehi.github.io/BukehiWeb/power%20point/dyf.pptx?" TargetMode="External"/><Relationship Id="rId8" Type="http://schemas.openxmlformats.org/officeDocument/2006/relationships/hyperlink" Target="https://officeweb365.101eduyun.com/?ssl=1&amp;furl=https://bukehi.github.io/BukehiWeb/power%20point/cl9.pptx?" TargetMode="External"/><Relationship Id="rId3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cl8.pptx?" TargetMode="External"/><Relationship Id="rId18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26" Type="http://schemas.openxmlformats.org/officeDocument/2006/relationships/hyperlink" Target="https://officeweb365.101eduyun.com/?ssl=1&amp;furl=https://bukehi.github.io/BukehiWeb/power%20point/&#38134;&#34892;2.pptx?" TargetMode="External"/><Relationship Id="rId21" Type="http://schemas.openxmlformats.org/officeDocument/2006/relationships/hyperlink" Target="https://officeweb365.101eduyun.com/?ssl=1&amp;furl=https://bukehi.github.io/BukehiWeb/power%20point/rc9.pptx?" TargetMode="External"/><Relationship Id="rId34" Type="http://schemas.openxmlformats.org/officeDocument/2006/relationships/hyperlink" Target="https://officeweb365.101eduyun.com/?ssl=1&amp;furl=https://bukehi.github.io/BukehiWeb/power%20point/md1.pptx?" TargetMode="External"/><Relationship Id="rId7" Type="http://schemas.openxmlformats.org/officeDocument/2006/relationships/hyperlink" Target="https://officeweb365.101eduyun.com/?ssl=1&amp;furl=https://bukehi.github.io/BukehiWeb/power%20point/&#30382;&#30382;1.pptx?" TargetMode="External"/><Relationship Id="rId12" Type="http://schemas.openxmlformats.org/officeDocument/2006/relationships/hyperlink" Target="https://officeweb365.101eduyun.com/?ssl=1&amp;furl=https://bukehi.github.io/BukehiWeb/power%20point/cl7.pptx?" TargetMode="External"/><Relationship Id="rId17" Type="http://schemas.openxmlformats.org/officeDocument/2006/relationships/hyperlink" Target="https://officeweb365.101eduyun.com/?ssl=1&amp;furl=https://bukehi.github.io/BukehiWeb/power%20point/&#38899;&#20048;&#20250;2.pptx?" TargetMode="External"/><Relationship Id="rId25" Type="http://schemas.openxmlformats.org/officeDocument/2006/relationships/hyperlink" Target="https://officeweb365.101eduyun.com/?ssl=1&amp;furl=https://bukehi.github.io/BukehiWeb/power%20point/&#38134;&#34892;3.pptx?" TargetMode="External"/><Relationship Id="rId33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officeweb365.101eduyun.com/?ssl=1&amp;furl=https://bukehi.github.io/BukehiWeb/power%20point/&#38899;&#20048;&#20250;1.pptx?" TargetMode="External"/><Relationship Id="rId20" Type="http://schemas.openxmlformats.org/officeDocument/2006/relationships/hyperlink" Target="https://officeweb365.101eduyun.com/?ssl=1&amp;furl=https://bukehi.github.io/BukehiWeb/power%20point/rc8.pptx?" TargetMode="External"/><Relationship Id="rId29" Type="http://schemas.openxmlformats.org/officeDocument/2006/relationships/hyperlink" Target="https://officeweb365.101eduyun.com/?ssl=1&amp;furl=https://bukehi.github.io/BukehiWeb/power%20point/cl10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rc4.pptx?" TargetMode="External"/><Relationship Id="rId11" Type="http://schemas.openxmlformats.org/officeDocument/2006/relationships/hyperlink" Target="https://officeweb365.101eduyun.com/?ssl=1&amp;furl=https://bukehi.github.io/BukehiWeb/power%20point/&#30382;&#30382;5.pptx?" TargetMode="External"/><Relationship Id="rId24" Type="http://schemas.openxmlformats.org/officeDocument/2006/relationships/hyperlink" Target="https://officeweb365.101eduyun.com/?ssl=1&amp;furl=https://bukehi.github.io/BukehiWeb/power%20point/&#38134;&#34892;4.pptx?" TargetMode="External"/><Relationship Id="rId32" Type="http://schemas.openxmlformats.org/officeDocument/2006/relationships/hyperlink" Target="https://officeweb365.101eduyun.com/?ssl=1&amp;furl=https://bukehi.github.io/BukehiWeb/power%20point/bs3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5" Type="http://schemas.openxmlformats.org/officeDocument/2006/relationships/hyperlink" Target="https://officeweb365.101eduyun.com/?ssl=1&amp;furl=https://bukehi.github.io/BukehiWeb/power%20point/rc3.pptx?" TargetMode="External"/><Relationship Id="rId15" Type="http://schemas.openxmlformats.org/officeDocument/2006/relationships/hyperlink" Target="https://officeweb365.101eduyun.com/?ssl=1&amp;furl=https://bukehi.github.io/BukehiWeb/power%20point/rc6.pptx?" TargetMode="External"/><Relationship Id="rId23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cl9.pptx?" TargetMode="External"/><Relationship Id="rId36" Type="http://schemas.openxmlformats.org/officeDocument/2006/relationships/hyperlink" Target="https://officeweb365.101eduyun.com/?ssl=1&amp;furl=https://bukehi.github.io/BukehiWeb/power%20point/dyf.pptx?" TargetMode="External"/><Relationship Id="rId10" Type="http://schemas.openxmlformats.org/officeDocument/2006/relationships/hyperlink" Target="https://officeweb365.101eduyun.com/?ssl=1&amp;furl=https://bukehi.github.io/BukehiWeb/power%20point/rc5.pptx?" TargetMode="External"/><Relationship Id="rId19" Type="http://schemas.openxmlformats.org/officeDocument/2006/relationships/hyperlink" Target="https://officeweb365.101eduyun.com/?ssl=1&amp;furl=https://bukehi.github.io/BukehiWeb/power%20point/rc7.pptx?" TargetMode="External"/><Relationship Id="rId31" Type="http://schemas.openxmlformats.org/officeDocument/2006/relationships/hyperlink" Target="https://officeweb365.101eduyun.com/?ssl=1&amp;furl=https://bukehi.github.io/BukehiWeb/power%20point/gz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1&amp;furl=https://bukehi.github.io/BukehiWeb/power%20point/&#30382;&#30382;3.pptx?" TargetMode="External"/><Relationship Id="rId14" Type="http://schemas.openxmlformats.org/officeDocument/2006/relationships/hyperlink" Target="https://officeweb365.101eduyun.com/?ssl=1&amp;furl=https://bukehi.github.io/BukehiWeb/power%20point/&#30382;&#30382;6.pptx?" TargetMode="External"/><Relationship Id="rId22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1.pptx?" TargetMode="External"/><Relationship Id="rId30" Type="http://schemas.openxmlformats.org/officeDocument/2006/relationships/hyperlink" Target="https://officeweb365.101eduyun.com/?ssl=1&amp;furl=https://bukehi.github.io/BukehiWeb/power%20point/cl11.pptx?" TargetMode="External"/><Relationship Id="rId35" Type="http://schemas.openxmlformats.org/officeDocument/2006/relationships/hyperlink" Target="https://officeweb365.101eduyun.com/?ssl=1&amp;furl=https://bukehi.github.io/BukehiWeb/power%20point/md2.pptx?" TargetMode="External"/><Relationship Id="rId8" Type="http://schemas.openxmlformats.org/officeDocument/2006/relationships/hyperlink" Target="https://officeweb365.101eduyun.com/?ssl=1&amp;furl=https://bukehi.github.io/BukehiWeb/power%20point/&#30382;&#30382;2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13" Type="http://schemas.openxmlformats.org/officeDocument/2006/relationships/hyperlink" Target="https://officeweb365.101eduyun.com/?ssl=1&amp;furl=https://bukehi.github.io/BukehiWeb/power%20point/xt1.pptx?" TargetMode="External"/><Relationship Id="rId18" Type="http://schemas.openxmlformats.org/officeDocument/2006/relationships/hyperlink" Target="https://officeweb365.101eduyun.com/?ssl=1&amp;furl=https://bukehi.github.io/BukehiWeb/power%20point/&#30382;&#30382;8.pptx?" TargetMode="External"/><Relationship Id="rId3" Type="http://schemas.openxmlformats.org/officeDocument/2006/relationships/hyperlink" Target="https://officeweb365.101eduyun.com/?ssl=1&amp;furl=https://bukehi.github.io/BukehiWeb/power%20point/rc12.pptx?" TargetMode="External"/><Relationship Id="rId21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7" Type="http://schemas.openxmlformats.org/officeDocument/2006/relationships/hyperlink" Target="https://officeweb365.101eduyun.com/?ssl=1&amp;furl=https://bukehi.github.io/BukehiWeb/power%20point/&#20234;&#38634;&#20134;&#26790;.pptx?" TargetMode="External"/><Relationship Id="rId12" Type="http://schemas.openxmlformats.org/officeDocument/2006/relationships/hyperlink" Target="https://officeweb365.101eduyun.com/?ssl=1&amp;furl=https://bukehi.github.io/BukehiWeb/power%20point/ll2.pptx?" TargetMode="External"/><Relationship Id="rId17" Type="http://schemas.openxmlformats.org/officeDocument/2006/relationships/hyperlink" Target="https://officeweb365.101eduyun.com/?ssl=1&amp;furl=https://bukehi.github.io/BukehiWeb/power%20point/wj2.pptx?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officeweb365.101eduyun.com/?ssl=1&amp;furl=https://bukehi.github.io/BukehiWeb/power%20point/wj1.pptx?" TargetMode="External"/><Relationship Id="rId20" Type="http://schemas.openxmlformats.org/officeDocument/2006/relationships/hyperlink" Target="https://officeweb365.101eduyun.com/?ssl=1&amp;furl=https://bukehi.github.io/BukehiWeb/power%20point/xc&amp;hy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bs6.pptx?" TargetMode="External"/><Relationship Id="rId11" Type="http://schemas.openxmlformats.org/officeDocument/2006/relationships/hyperlink" Target="https://officeweb365.101eduyun.com/?ssl=1&amp;furl=https://bukehi.github.io/BukehiWeb/power%20point/ll1.pptx?" TargetMode="External"/><Relationship Id="rId5" Type="http://schemas.openxmlformats.org/officeDocument/2006/relationships/hyperlink" Target="https://officeweb365.101eduyun.com/?ssl=1&amp;furl=https://bukehi.github.io/BukehiWeb/power%20point/bs5.pptx?" TargetMode="External"/><Relationship Id="rId15" Type="http://schemas.openxmlformats.org/officeDocument/2006/relationships/hyperlink" Target="https://officeweb365.101eduyun.com/?ssl=1&amp;furl=https://bukehi.github.io/BukehiWeb/power%20point/yf2.pptx?" TargetMode="External"/><Relationship Id="rId10" Type="http://schemas.openxmlformats.org/officeDocument/2006/relationships/hyperlink" Target="https://officeweb365.101eduyun.com/?ssl=1&amp;furl=https://bukehi.github.io/BukehiWeb/power%20point/&#30382;&#30382;7.pptx?" TargetMode="External"/><Relationship Id="rId19" Type="http://schemas.openxmlformats.org/officeDocument/2006/relationships/hyperlink" Target="https://officeweb365.101eduyun.com/?ssl=1&amp;furl=https://bukehi.github.io/BukehiWeb/power%20point/xc&#65311;.pptx?" TargetMode="External"/><Relationship Id="rId4" Type="http://schemas.openxmlformats.org/officeDocument/2006/relationships/hyperlink" Target="https://officeweb365.101eduyun.com/?ssl=1&amp;furl=https://bukehi.github.io/BukehiWeb/power%20point/rc13.pptx?" TargetMode="External"/><Relationship Id="rId9" Type="http://schemas.openxmlformats.org/officeDocument/2006/relationships/hyperlink" Target="https://officeweb365.101eduyun.com/?ssl=1&amp;furl=https://bukehi.github.io/BukehiWeb/power%20point/md3.pptx?" TargetMode="External"/><Relationship Id="rId14" Type="http://schemas.openxmlformats.org/officeDocument/2006/relationships/hyperlink" Target="https://officeweb365.101eduyun.com/?ssl=1&amp;furl=https://bukehi.github.io/BukehiWeb/power%20point/yf1.pptx?" TargetMode="External"/><Relationship Id="rId22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power%20point/video1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Relationship Id="rId7" Type="http://schemas.openxmlformats.org/officeDocument/2006/relationships/hyperlink" Target="https://officeweb365.101eduyun.com/?ssl=0&amp;furl=http://111.6.42.4:27092/power%20point/&#30382;&#30382;9.pptx?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sr2.pptx?" TargetMode="External"/><Relationship Id="rId5" Type="http://schemas.openxmlformats.org/officeDocument/2006/relationships/hyperlink" Target="https://officeweb365.101eduyun.com/?ssl=0&amp;furl=http://111.6.42.4:27092/power%20point/sr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13" Type="http://schemas.openxmlformats.org/officeDocument/2006/relationships/hyperlink" Target="https://officeweb365.101eduyun.com/?ssl=1&amp;furl=https://sybstatic.101eduyun.com/download/e5b9bd587e5d44f6ce8f71f1d8c38416/%E3%80%8A%E5%B4%A9%E5%9D%8F%EF%BC%9A%E6%98%9F%E7%A9%B9%E9%93%81%E9%81%93%E3%80%8B%E3%80%8C2024%E6%98%9F%E9%93%81LIVE%E3%80%8D%E6%BC%94%E5%94%B1%E4%BC%9A%E5%AE%98%E6%96%B9%E5%BD%95%E6%92%AD%E5%AE%8C%E6%95%B4%E7%89%88.pptx?" TargetMode="External"/><Relationship Id="rId3" Type="http://schemas.openxmlformats.org/officeDocument/2006/relationships/hyperlink" Target="https://www.101eduyun.com/sunrise/common/attachment/viewAttachment.do?vPath=discuss/2024/04/08/3c9eecef1141451d9083ff156997d512.mp4&amp;vName=output.mp4" TargetMode="External"/><Relationship Id="rId7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12" Type="http://schemas.openxmlformats.org/officeDocument/2006/relationships/hyperlink" Target="https://officeweb365.101eduyun.com/?ssl=1&amp;furl=https://sybstatic.101eduyun.com/download/ee791bc55c929f0d44a44d48f17fd9db/yf.pptx?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11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5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10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4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9" Type="http://schemas.openxmlformats.org/officeDocument/2006/relationships/hyperlink" Target="https://officeweb365.101eduyun.com/?ssl=1&amp;furl=https://sybstatic.101eduyun.com/download/715807b2e9f84895ac2fffeda8099fc4/evermore.pptx?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3" Type="http://schemas.openxmlformats.org/officeDocument/2006/relationships/hyperlink" Target="https://officeweb365.101eduyun.com/?ssl=1&amp;furl=https://sybstatic.101eduyun.com/download/5675b74810f767416dc5f67873d9a00a/rc.pptx?" TargetMode="External"/><Relationship Id="rId7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11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5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10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4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9" Type="http://schemas.openxmlformats.org/officeDocument/2006/relationships/hyperlink" Target="https://officeweb365.101eduyun.com/?ssl=1&amp;furl=https://sybstatic.101eduyun.com/download/3d0b64f2ebc431be9f6ba4f82be3d2d7/%E4%B8%9C.pptx?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hyperlink" Target="https://officeweb365.101eduyun.com/?ssl=0&amp;furl=http://111.6.42.4:27092/livefile/&#31572;&#26696;.pdf?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hyperlink" Target="https://officeweb365.101eduyun.com/?ssl=0&amp;furl=http://111.6.42.4:27092/livefile/&#28909;&#25628;.txt?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1.jpeg"/><Relationship Id="rId2" Type="http://schemas.openxmlformats.org/officeDocument/2006/relationships/hyperlink" Target="https://www.101eduyun.com/sunrise/student/task/taskIndex.do" TargetMode="External"/><Relationship Id="rId16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0" Type="http://schemas.openxmlformats.org/officeDocument/2006/relationships/hyperlink" Target="https://officeweb365.101eduyun.com/?ssl=1&amp;furl=https://bukehi.github.io/BukehiWeb/livefile/4.17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10" Type="http://schemas.openxmlformats.org/officeDocument/2006/relationships/hyperlink" Target="https://officeweb365.101eduyun.com/?ssl=1&amp;furl=https://bukehi.gitee.io/Web/livefile/&#31572;&#26696;.pdf?" TargetMode="External"/><Relationship Id="rId19" Type="http://schemas.openxmlformats.org/officeDocument/2006/relationships/image" Target="../media/image12.GIF"/><Relationship Id="rId4" Type="http://schemas.openxmlformats.org/officeDocument/2006/relationships/slide" Target="slide13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4.sv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ee.io/school/power%20point/xc2.pptx?" TargetMode="External"/><Relationship Id="rId18" Type="http://schemas.openxmlformats.org/officeDocument/2006/relationships/hyperlink" Target="https://officeweb365.101eduyun.com/?ssl=1&amp;furl=https://bukehi.gitee.io/school/power%20point/cd.pptx?" TargetMode="External"/><Relationship Id="rId26" Type="http://schemas.openxmlformats.org/officeDocument/2006/relationships/hyperlink" Target="https://officeweb365.101eduyun.com/?ssl=1&amp;furl=https://bukehi.gitee.io/school/power%20point/cd2.pptx?" TargetMode="External"/><Relationship Id="rId3" Type="http://schemas.openxmlformats.org/officeDocument/2006/relationships/hyperlink" Target="https://officeweb365.101eduyun.com/?ssl=1&amp;furl=https://bukehi.gitee.io/Web/power%20point/en1.pptx?" TargetMode="External"/><Relationship Id="rId21" Type="http://schemas.openxmlformats.org/officeDocument/2006/relationships/hyperlink" Target="https://officeweb365.101eduyun.com/?ssl=1&amp;furl=https://bukehi.gitee.io/school/power%20point/hy5.pptx?" TargetMode="External"/><Relationship Id="rId34" Type="http://schemas.openxmlformats.org/officeDocument/2006/relationships/hyperlink" Target="https://officeweb365.101eduyun.com/?ssl=1&amp;furl=https://bukehi.gitee.io/school/power%20point/sr5.pptx?" TargetMode="External"/><Relationship Id="rId7" Type="http://schemas.openxmlformats.org/officeDocument/2006/relationships/hyperlink" Target="https://officeweb365.101eduyun.com/?ssl=1&amp;furl=https://bukehi.gitee.io/Web/power%20point/zh2.pptx?" TargetMode="External"/><Relationship Id="rId12" Type="http://schemas.openxmlformats.org/officeDocument/2006/relationships/hyperlink" Target="https://officeweb365.101eduyun.com/?ssl=1&amp;furl=https://bukehi.gitee.io/school/power%20point/xc1.pptx?" TargetMode="External"/><Relationship Id="rId17" Type="http://schemas.openxmlformats.org/officeDocument/2006/relationships/hyperlink" Target="https://officeweb365.101eduyun.com/?ssl=1&amp;furl=https://bukehi.gitee.io/school/power%20point/cl2.pptx?" TargetMode="External"/><Relationship Id="rId25" Type="http://schemas.openxmlformats.org/officeDocument/2006/relationships/hyperlink" Target="https://officeweb365.101eduyun.com/?ssl=1&amp;furl=https://bukehi.gitee.io/school/power%20point/cd3.pptx?" TargetMode="External"/><Relationship Id="rId33" Type="http://schemas.openxmlformats.org/officeDocument/2006/relationships/hyperlink" Target="https://officeweb365.101eduyun.com/?ssl=1&amp;furl=https://bukehi.gitee.io/school/power%20point/sr4.pptx?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officeweb365.101eduyun.com/?ssl=1&amp;furl=https://bukehi.gitee.io/school/power%20point/cl.pptx?" TargetMode="External"/><Relationship Id="rId20" Type="http://schemas.openxmlformats.org/officeDocument/2006/relationships/hyperlink" Target="https://officeweb365.101eduyun.com/?ssl=1&amp;furl=https://bukehi.gitee.io/school/power%20point/hy4.pptx?" TargetMode="External"/><Relationship Id="rId29" Type="http://schemas.openxmlformats.org/officeDocument/2006/relationships/hyperlink" Target="https://officeweb365.101eduyun.com/?ssl=1&amp;furl=https://bukehi.gitee.io/school/power%20point/sr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ee.io/Web/power%20point/zh1.pptx?" TargetMode="External"/><Relationship Id="rId11" Type="http://schemas.openxmlformats.org/officeDocument/2006/relationships/hyperlink" Target="https://officeweb365.101eduyun.com/?ssl=1&amp;furl=https://bukehi.gitee.io/Web/power%20point/ex3.pptx?" TargetMode="External"/><Relationship Id="rId24" Type="http://schemas.openxmlformats.org/officeDocument/2006/relationships/hyperlink" Target="https://officeweb365.101eduyun.com/?ssl=1&amp;furl=https://bukehi.gitee.io/school/power%20point/mi2.pptx?" TargetMode="External"/><Relationship Id="rId32" Type="http://schemas.openxmlformats.org/officeDocument/2006/relationships/hyperlink" Target="https://officeweb365.101eduyun.com/?ssl=1&amp;furl=https://bukehi.gitee.io/school/power%20point/sr3.pptx?" TargetMode="External"/><Relationship Id="rId5" Type="http://schemas.openxmlformats.org/officeDocument/2006/relationships/hyperlink" Target="https://officeweb365.101eduyun.com/?ssl=1&amp;furl=https://bukehi.gitee.io/Web/power%20point/en3.pptx?" TargetMode="External"/><Relationship Id="rId15" Type="http://schemas.openxmlformats.org/officeDocument/2006/relationships/hyperlink" Target="https://officeweb365.101eduyun.com/?ssl=1&amp;furl=https://bukehi.gitee.io/school/power%20point/bs2.pptx?v" TargetMode="External"/><Relationship Id="rId23" Type="http://schemas.openxmlformats.org/officeDocument/2006/relationships/hyperlink" Target="https://officeweb365.101eduyun.com/?ssl=1&amp;furl=https://bukehi.gitee.io/school/power%20point/mi.pptx?" TargetMode="External"/><Relationship Id="rId28" Type="http://schemas.openxmlformats.org/officeDocument/2006/relationships/hyperlink" Target="https://officeweb365.101eduyun.com/?ssl=1&amp;furl=https://bukehi.gitee.io/school/power%20point/hy1.pptx?" TargetMode="External"/><Relationship Id="rId36" Type="http://schemas.openxmlformats.org/officeDocument/2006/relationships/hyperlink" Target="https://officeweb365.101eduyun.com/?ssl=1&amp;furl=https://bukehi.github.io/BukehiWeb/livefile/private.pptx?" TargetMode="External"/><Relationship Id="rId10" Type="http://schemas.openxmlformats.org/officeDocument/2006/relationships/hyperlink" Target="https://officeweb365.101eduyun.com/?ssl=1&amp;furl=https://bukehi.gitee.io/Web/power%20point/ex2.pptx?" TargetMode="External"/><Relationship Id="rId19" Type="http://schemas.openxmlformats.org/officeDocument/2006/relationships/hyperlink" Target="https://officeweb365.101eduyun.com/?ssl=1&amp;furl=https://bukehi.gitee.io/school/power%20point/hy3.pptx?" TargetMode="External"/><Relationship Id="rId31" Type="http://schemas.openxmlformats.org/officeDocument/2006/relationships/hyperlink" Target="https://officeweb365.101eduyun.com/?ssl=1&amp;furl=https://bukehi.gitee.io/school/power%20point/sr2.pptx?" TargetMode="External"/><Relationship Id="rId4" Type="http://schemas.openxmlformats.org/officeDocument/2006/relationships/hyperlink" Target="https://officeweb365.101eduyun.com/?ssl=1&amp;furl=https://bukehi.gitee.io/Web/power%20point/en2.pptx?" TargetMode="External"/><Relationship Id="rId9" Type="http://schemas.openxmlformats.org/officeDocument/2006/relationships/hyperlink" Target="https://officeweb365.101eduyun.com/?ssl=1&amp;furl=https://bukehi.gitee.io/Web/power%20point/ex1.pptx?" TargetMode="External"/><Relationship Id="rId14" Type="http://schemas.openxmlformats.org/officeDocument/2006/relationships/hyperlink" Target="https://officeweb365.101eduyun.com/?ssl=1&amp;furl=https://bukehi.gitee.io/school/power%20point/bs1.pptx?" TargetMode="External"/><Relationship Id="rId22" Type="http://schemas.openxmlformats.org/officeDocument/2006/relationships/hyperlink" Target="https://officeweb365.101eduyun.com/?ssl=1&amp;furl=https://bukehi.gitee.io/school/power%20point/xxsh.pptx?" TargetMode="External"/><Relationship Id="rId27" Type="http://schemas.openxmlformats.org/officeDocument/2006/relationships/hyperlink" Target="https://officeweb365.101eduyun.com/?ssl=1&amp;furl=https://bukehi.gitee.io/school/power%20point/hy2.pptx?" TargetMode="External"/><Relationship Id="rId30" Type="http://schemas.openxmlformats.org/officeDocument/2006/relationships/hyperlink" Target="https://officeweb365.101eduyun.com/?ssl=1&amp;furl=https://bukehi.gitee.io/school/power%20point/sr1.pptx?" TargetMode="External"/><Relationship Id="rId35" Type="http://schemas.openxmlformats.org/officeDocument/2006/relationships/hyperlink" Target="https://officeweb365.101eduyun.com/?ssl=1&amp;furl=https://bukehi.gitee.io/school/power%20point/cd4.pptx?" TargetMode="External"/><Relationship Id="rId8" Type="http://schemas.openxmlformats.org/officeDocument/2006/relationships/hyperlink" Target="https://officeweb365.101eduyun.com/?ssl=1&amp;furl=https://bukehi.gitee.io/Web/power%20point/zh3.pptx?v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HeadFirstJava200.pdf?" TargetMode="External"/><Relationship Id="rId13" Type="http://schemas.openxmlformats.org/officeDocument/2006/relationships/hyperlink" Target="https://www.101eduyun.com/sunrise/common/attachment/viewAttachment.do?vPath=discuss/2024/05/06/1eaf7afa5b084bd7b473332cd5ec0d13.mp4" TargetMode="External"/><Relationship Id="rId3" Type="http://schemas.openxmlformats.org/officeDocument/2006/relationships/hyperlink" Target="https://officeweb365.101eduyun.com/?ssl=1&amp;furl=https://bukehi.github.io/BukehiWeb/fiction/21Java300.pdf?" TargetMode="External"/><Relationship Id="rId7" Type="http://schemas.openxmlformats.org/officeDocument/2006/relationships/hyperlink" Target="https://officeweb365.101eduyun.com/?ssl=1&amp;furl=https://bukehi.github.io/BukehiWeb/fiction/EffectiveJava304.pdf?" TargetMode="External"/><Relationship Id="rId12" Type="http://schemas.openxmlformats.org/officeDocument/2006/relationships/hyperlink" Target="https://www.101eduyun.com/sunrise/common/attachment/viewAttachment.do?vPath=discuss/2024/05/06/1ae74bbcdb414de3bd5c14243ce3e9c0.mp4" TargetMode="External"/><Relationship Id="rId17" Type="http://schemas.openxmlformats.org/officeDocument/2006/relationships/hyperlink" Target="https://www.101eduyun.com/sunrise/common/attachment/viewAttachment.do?vPath=discuss/2024/05/06/d4631032535e4a49a30c00289c3242a8.pptx" TargetMode="External"/><Relationship Id="rId2" Type="http://schemas.openxmlformats.org/officeDocument/2006/relationships/hyperlink" Target="https://officeweb365.101eduyun.com/?ssl=1&amp;furl=https://bukehi.github.io/BukehiWeb/fiction/21Java150.pdf?" TargetMode="External"/><Relationship Id="rId16" Type="http://schemas.openxmlformats.org/officeDocument/2006/relationships/hyperlink" Target="https://www.101eduyun.com/sunrise/common/attachment/viewAttachment.do?vPath=discuss/2024/05/06/be06f3c60851497f9feeed6ebf93f674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EffectiveJava200.pdf?" TargetMode="External"/><Relationship Id="rId11" Type="http://schemas.openxmlformats.org/officeDocument/2006/relationships/hyperlink" Target="https://www.101eduyun.com/sunrise/common/attachment/viewAttachment.do?vPath=discuss/2024/05/06/5a4bf74119114acdb87d2e9f83940f95.mp4" TargetMode="External"/><Relationship Id="rId5" Type="http://schemas.openxmlformats.org/officeDocument/2006/relationships/hyperlink" Target="https://officeweb365.101eduyun.com/?ssl=1&amp;furl=https://bukehi.github.io/BukehiWeb/fiction/EffectiveJava100.pdf?" TargetMode="External"/><Relationship Id="rId15" Type="http://schemas.openxmlformats.org/officeDocument/2006/relationships/hyperlink" Target="https://www.101eduyun.com/sunrise/common/attachment/viewAttachment.do?vPath=discuss/2024/05/06/2794e0d5607f436f93b4a839e70803b2.pptx" TargetMode="External"/><Relationship Id="rId10" Type="http://schemas.openxmlformats.org/officeDocument/2006/relationships/hyperlink" Target="https://officeweb365.101eduyun.com/?ssl=1&amp;furl=https://bukehi.github.io/BukehiWeb/fiction/HeadFirstJava689.pdf?" TargetMode="External"/><Relationship Id="rId4" Type="http://schemas.openxmlformats.org/officeDocument/2006/relationships/hyperlink" Target="https://officeweb365.101eduyun.com/?ssl=1&amp;furl=https://bukehi.github.io/BukehiWeb/fiction/21Java416.pdf?" TargetMode="External"/><Relationship Id="rId9" Type="http://schemas.openxmlformats.org/officeDocument/2006/relationships/hyperlink" Target="https://officeweb365.101eduyun.com/?ssl=1&amp;furl=https://bukehi.github.io/BukehiWeb/fiction/HeadFirstJava450.pdf?" TargetMode="External"/><Relationship Id="rId14" Type="http://schemas.openxmlformats.org/officeDocument/2006/relationships/hyperlink" Target="https://www.101eduyun.com/sunrise/common/attachment/viewAttachment.do?vPath=discuss/2024/05/06/f3a02b5550384230b40725e07ab2f537.mp4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livefile/abc.pptx?" TargetMode="External"/><Relationship Id="rId3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7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12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2" Type="http://schemas.openxmlformats.org/officeDocument/2006/relationships/hyperlink" Target="https://officeweb365.101eduyun.com/?ssl=1&amp;furl=https://bukehi.github.io/BukehiWeb/fiction/A%20vaccine%20for%20bees%20has%20an%20unexpected%20effect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11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5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10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4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9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ybstatic.101eduyun.com/download/3a8a7a2a3ad1970a759cffceac356c00/%E5%BC%BA%E5%9F%BA%E8%AE%A1%E5%88%92.png?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student/task/taskIndex.do" TargetMode="External"/><Relationship Id="rId13" Type="http://schemas.openxmlformats.org/officeDocument/2006/relationships/hyperlink" Target="https://officeweb365.101eduyun.com/?ssl=1&amp;furl=https://bukehi.github.io/BukehiWeb/school/&#25968;&#23398;&#31572;&#26696;2.pdf?" TargetMode="External"/><Relationship Id="rId18" Type="http://schemas.openxmlformats.org/officeDocument/2006/relationships/hyperlink" Target="https://officeweb365.101eduyun.com/?ssl=1&amp;furl=https://bukehi.github.io/BukehiWeb/livefile/4.7.pdf?" TargetMode="External"/><Relationship Id="rId3" Type="http://schemas.openxmlformats.org/officeDocument/2006/relationships/hyperlink" Target="https://officeweb365.101eduyun.com/?ssl=1&amp;furl=https://bukehi.github.io/BukehiWeb/livefile/livepowerpoint.pptx?" TargetMode="External"/><Relationship Id="rId21" Type="http://schemas.openxmlformats.org/officeDocument/2006/relationships/hyperlink" Target="https://officeweb365.101eduyun.com/?ssl=1&amp;furl=https://bukehi.github.io/BukehiWeb/livefile/88.pdf?" TargetMode="External"/><Relationship Id="rId7" Type="http://schemas.openxmlformats.org/officeDocument/2006/relationships/hyperlink" Target="https://officeweb365.101eduyun.com/?ssl=1&amp;furl=https://bukehi.github.io/BukehiWeb/school/wulianwser.pdf?" TargetMode="External"/><Relationship Id="rId12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7" Type="http://schemas.openxmlformats.org/officeDocument/2006/relationships/hyperlink" Target="https://officeweb365.101eduyun.com/?ssl=1&amp;furl=https://bukehi.github.io/BukehiWeb/livefile/&#22270;&#29255;.pptx?" TargetMode="External"/><Relationship Id="rId2" Type="http://schemas.openxmlformats.org/officeDocument/2006/relationships/hyperlink" Target="https://officeweb365.101eduyun.com/?ssl=1&amp;furl=https://bukehi.github.io/BukehiWeb/livefile/liveword.docx?" TargetMode="External"/><Relationship Id="rId16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20" Type="http://schemas.openxmlformats.org/officeDocument/2006/relationships/hyperlink" Target="https://officeweb365.101eduyun.com/?ssl=0&amp;furl=http://111.6.42.4:27092/livefile/livepowerpoint.ppt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0&amp;furl=http://111.6.42.4:27092/livefile/&#28909;&#25628;.txt?" TargetMode="External"/><Relationship Id="rId11" Type="http://schemas.openxmlformats.org/officeDocument/2006/relationships/hyperlink" Target="https://officeweb365.101eduyun.com/?ssl=1&amp;furl=https://bukehi.github.io/BukehiWeb/livefile/livetext.txt?" TargetMode="External"/><Relationship Id="rId5" Type="http://schemas.openxmlformats.org/officeDocument/2006/relationships/hyperlink" Target="https://officeweb365.101eduyun.com/?ssl=1&amp;furl=https://bukehi.github.io/BukehiWeb/livefile/liveexcel.xlsx?" TargetMode="External"/><Relationship Id="rId15" Type="http://schemas.openxmlformats.org/officeDocument/2006/relationships/hyperlink" Target="https://officeweb365.101eduyun.com/?ssl=1&amp;furl=https://bukehi.github.io/BukehiWeb/power%20point/&#27468;&#35789;.pptx?" TargetMode="External"/><Relationship Id="rId10" Type="http://schemas.openxmlformats.org/officeDocument/2006/relationships/hyperlink" Target="https://officeweb365.101eduyun.com/?ssl=1&amp;furl=https://bukehi.github.io/BukehiWeb/school/&#25968;&#23398;&#31572;&#26696;.pdf?" TargetMode="External"/><Relationship Id="rId19" Type="http://schemas.openxmlformats.org/officeDocument/2006/relationships/hyperlink" Target="https://officeweb365.101eduyun.com/?ssl=0&amp;furl=http://111.6.42.4:27092/livefile/Elysia.pptx?" TargetMode="External"/><Relationship Id="rId4" Type="http://schemas.openxmlformats.org/officeDocument/2006/relationships/hyperlink" Target="https://officeweb365.101eduyun.com/?ssl=1&amp;furl=https://bukehi.github.io/BukehiWeb/livefile/livepdf.pdf?" TargetMode="External"/><Relationship Id="rId9" Type="http://schemas.openxmlformats.org/officeDocument/2006/relationships/hyperlink" Target="https://officeweb365.101eduyun.com/?ssl=1&amp;furl=https://bukehi.github.io/BukehiWeb/livefile/main_project.txt?" TargetMode="External"/><Relationship Id="rId14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2" Type="http://schemas.openxmlformats.org/officeDocument/2006/relationships/hyperlink" Target="https://officeweb365.101eduyun.com/?ssl=0&amp;furl=http://111.6.42.4:27092/pdf/&#29579;&#21518;&#38596;&#25276;&#39064;&#21367;.pdf?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df/pdf6.pdf?" TargetMode="External"/><Relationship Id="rId13" Type="http://schemas.openxmlformats.org/officeDocument/2006/relationships/hyperlink" Target="https://officeweb365.101eduyun.com/?ssl=1&amp;furl=https://bukehi.github.io/BukehiWeb/pdf/howto-urllib2.pdf?" TargetMode="External"/><Relationship Id="rId3" Type="http://schemas.openxmlformats.org/officeDocument/2006/relationships/hyperlink" Target="https://officeweb365.101eduyun.com/?ssl=1&amp;furl=https://bukehi.github.io/BukehiWeb/pdf/pdf2.pdf?" TargetMode="External"/><Relationship Id="rId7" Type="http://schemas.openxmlformats.org/officeDocument/2006/relationships/hyperlink" Target="https://officeweb365.101eduyun.com/?ssl=1&amp;furl=https://bukehi.github.io/BukehiWeb/pdf/pdf5.pdf?" TargetMode="External"/><Relationship Id="rId12" Type="http://schemas.openxmlformats.org/officeDocument/2006/relationships/hyperlink" Target="https://officeweb365.101eduyun.com/?ssl=1&amp;furl=https://bukehi.github.io/BukehiWeb/pdf/library.pdf?" TargetMode="External"/><Relationship Id="rId2" Type="http://schemas.openxmlformats.org/officeDocument/2006/relationships/hyperlink" Target="https://officeweb365.101eduyun.com/?ssl=1&amp;furl=https://bukehi.github.io/BukehiWeb/pdf/pdf1.pdf?" TargetMode="External"/><Relationship Id="rId16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python.pdf?" TargetMode="External"/><Relationship Id="rId11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5" Type="http://schemas.openxmlformats.org/officeDocument/2006/relationships/hyperlink" Target="https://officeweb365.101eduyun.com/?ssl=1&amp;furl=https://bukehi.github.io/BukehiWeb/pdf/pdf4.pdf?" TargetMode="External"/><Relationship Id="rId15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0" Type="http://schemas.openxmlformats.org/officeDocument/2006/relationships/hyperlink" Target="https://officeweb365.101eduyun.com/?ssl=1&amp;furl=https://bukehi.github.io/BukehiWeb/pdf/pdf8.pdf?" TargetMode="External"/><Relationship Id="rId4" Type="http://schemas.openxmlformats.org/officeDocument/2006/relationships/hyperlink" Target="https://officeweb365.101eduyun.com/?ssl=1&amp;furl=https://bukehi.github.io/BukehiWeb/pdf/pdf3.pdf?" TargetMode="External"/><Relationship Id="rId9" Type="http://schemas.openxmlformats.org/officeDocument/2006/relationships/hyperlink" Target="https://officeweb365.101eduyun.com/?ssl=1&amp;furl=https://bukehi.github.io/BukehiWeb/pdf/pdf7.pdf?" TargetMode="External"/><Relationship Id="rId14" Type="http://schemas.openxmlformats.org/officeDocument/2006/relationships/hyperlink" Target="https://officeweb365.101eduyun.com/?ssl=1&amp;furl=https://bukehi.github.io/BukehiWeb/pdf/science.pdf?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eweb365.101eduyun.com/?ssl=0&amp;furl=http://111.6.42.4:27092/pdf/pdf2.pdf?" TargetMode="External"/><Relationship Id="rId2" Type="http://schemas.openxmlformats.org/officeDocument/2006/relationships/hyperlink" Target="https://officeweb365.101eduyun.com/?ssl=0&amp;furl=http://111.6.42.4:27092/pdf/pdf1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df/django-readthedocs-io-en-5.0.x.pdf?" TargetMode="External"/><Relationship Id="rId5" Type="http://schemas.openxmlformats.org/officeDocument/2006/relationships/hyperlink" Target="https://officeweb365.101eduyun.com/?ssl=0&amp;furl=http://111.6.42.4:27092/pdf/pdf4.pdf?" TargetMode="External"/><Relationship Id="rId4" Type="http://schemas.openxmlformats.org/officeDocument/2006/relationships/hyperlink" Target="https://officeweb365.101eduyun.com/?ssl=0&amp;furl=http://111.6.42.4:27092/pdf/pdf3.pdf?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gzr.docx?" TargetMode="External"/><Relationship Id="rId13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3" Type="http://schemas.openxmlformats.org/officeDocument/2006/relationships/hyperlink" Target="https://officeweb365.101eduyun.com/?ssl=1&amp;furl=https://bukehi.github.io/BukehiWeb/fiction/wxzw.docx?" TargetMode="External"/><Relationship Id="rId7" Type="http://schemas.openxmlformats.org/officeDocument/2006/relationships/hyperlink" Target="https://officeweb365.101eduyun.com/?ssl=1&amp;furl=https://bukehi.github.io/BukehiWeb/fiction/qqft_bnswxsj.docx?" TargetMode="External"/><Relationship Id="rId12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ms_wdgjcbbrdyg.docx?" TargetMode="External"/><Relationship Id="rId11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5" Type="http://schemas.openxmlformats.org/officeDocument/2006/relationships/hyperlink" Target="https://officeweb365.101eduyun.com/?ssl=1&amp;furl=https://bukehi.github.io/BukehiWeb/fiction/mscjxmb.docx?" TargetMode="External"/><Relationship Id="rId15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0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4" Type="http://schemas.openxmlformats.org/officeDocument/2006/relationships/hyperlink" Target="https://officeweb365.101eduyun.com/?ssl=1&amp;furl=https://bukehi.github.io/BukehiWeb/fiction/lpsj.docx?" TargetMode="External"/><Relationship Id="rId9" Type="http://schemas.openxmlformats.org/officeDocument/2006/relationships/hyperlink" Target="https://officeweb365.101eduyun.com/?ssl=1&amp;furl=https://bukehi.github.io/BukehiWeb/fiction/dldljstm.docx?" TargetMode="External"/><Relationship Id="rId14" Type="http://schemas.openxmlformats.org/officeDocument/2006/relationships/hyperlink" Target="https://officeweb365.101eduyun.com/?ssl=1&amp;furl=https://bukehi.github.io/BukehiWeb/fiction/&#27861;&#32769;&#29579;&#30340;&#29483;&#30270;&#30151;.docx?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hyperlink" Target="https://officeweb365.101eduyun.com/?ssl=1&amp;furl=https://bukehi.github.io/BukehiWeb/fiction/&#19977;&#22269;&#28436;&#20041;.docx?" TargetMode="External"/><Relationship Id="rId18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21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7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7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06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6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20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1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15" Type="http://schemas.openxmlformats.org/officeDocument/2006/relationships/hyperlink" Target="https://officeweb365.101eduyun.com/?ssl=1&amp;furl=https://bukehi.github.io/BukehiWeb/fiction/&#38889;&#38750;&#23376;.pdf?" TargetMode="External"/><Relationship Id="rId10" Type="http://schemas.openxmlformats.org/officeDocument/2006/relationships/hyperlink" Target="https://officeweb365.101eduyun.com/?ssl=1&amp;furl=https://bukehi.github.io/BukehiWeb/fiction/&#21313;&#26085;&#32456;&#28937;.docx?" TargetMode="External"/><Relationship Id="rId19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4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13" Type="http://schemas.openxmlformats.org/officeDocument/2006/relationships/hyperlink" Target="https://officeweb365.101eduyun.com/?ssl=0&amp;furl=http://111.6.42.4:27092/pdf/qu.pdf?" TargetMode="External"/><Relationship Id="rId3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7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12" Type="http://schemas.openxmlformats.org/officeDocument/2006/relationships/hyperlink" Target="https://officeweb365.101eduyun.com/?ssl=0&amp;furl=http://111.6.42.4:27092/pdf/zt.docx?" TargetMode="External"/><Relationship Id="rId2" Type="http://schemas.openxmlformats.org/officeDocument/2006/relationships/hyperlink" Target="https://officeweb365.101eduyun.com/?ssl=1&amp;furl=https://bukehi.github.io/BukehiWeb/fiction/&#38634;&#24515;&#36171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11" Type="http://schemas.openxmlformats.org/officeDocument/2006/relationships/hyperlink" Target="https://officeweb365.101eduyun.com/?ssl=0&amp;furl=http://111.6.42.4:27092/pdf/kj.docx?" TargetMode="External"/><Relationship Id="rId5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10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4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Relationship Id="rId14" Type="http://schemas.openxmlformats.org/officeDocument/2006/relationships/hyperlink" Target="https://officeweb365.101eduyun.com/?ssl=0&amp;furl=http://111.6.42.4:27092/pdf/dn.docx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4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（可下载）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2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3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4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5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6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7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8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9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0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1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12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</a:p>
          </p:txBody>
        </p:sp>
        <p:sp>
          <p:nvSpPr>
            <p:cNvPr id="27" name="文本框 26">
              <a:hlinkClick r:id="rId13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14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1" name="文本框 30">
              <a:hlinkClick r:id="rId15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</a:p>
          </p:txBody>
        </p:sp>
        <p:sp>
          <p:nvSpPr>
            <p:cNvPr id="32" name="文本框 31">
              <a:hlinkClick r:id="rId16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17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  <p:sp>
          <p:nvSpPr>
            <p:cNvPr id="30" name="文本框 29">
              <a:hlinkClick r:id="rId18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9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0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1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</a:p>
          </p:txBody>
        </p:sp>
        <p:sp>
          <p:nvSpPr>
            <p:cNvPr id="21" name="文本框 20">
              <a:hlinkClick r:id="rId22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</a:p>
          </p:txBody>
        </p:sp>
        <p:sp>
          <p:nvSpPr>
            <p:cNvPr id="22" name="文本框 21">
              <a:hlinkClick r:id="rId23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24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25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</a:p>
          </p:txBody>
        </p:sp>
        <p:sp>
          <p:nvSpPr>
            <p:cNvPr id="34" name="文本框 33">
              <a:hlinkClick r:id="rId26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7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28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</a:p>
          </p:txBody>
        </p:sp>
        <p:sp>
          <p:nvSpPr>
            <p:cNvPr id="14" name="文本框 13">
              <a:hlinkClick r:id="rId29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</a:p>
          </p:txBody>
        </p:sp>
        <p:sp>
          <p:nvSpPr>
            <p:cNvPr id="15" name="文本框 14">
              <a:hlinkClick r:id="rId30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</a:p>
          </p:txBody>
        </p:sp>
        <p:sp>
          <p:nvSpPr>
            <p:cNvPr id="16" name="文本框 15">
              <a:hlinkClick r:id="rId31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</a:p>
          </p:txBody>
        </p:sp>
        <p:sp>
          <p:nvSpPr>
            <p:cNvPr id="28" name="文本框 27">
              <a:hlinkClick r:id="rId32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  <p:sp>
          <p:nvSpPr>
            <p:cNvPr id="33" name="文本框 32">
              <a:hlinkClick r:id="rId33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</a:p>
          </p:txBody>
        </p:sp>
        <p:sp>
          <p:nvSpPr>
            <p:cNvPr id="35" name="文本框 34">
              <a:hlinkClick r:id="rId34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</a:p>
          </p:txBody>
        </p:sp>
        <p:sp>
          <p:nvSpPr>
            <p:cNvPr id="39" name="文本框 38">
              <a:hlinkClick r:id="rId36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</a:p>
          </p:txBody>
        </p:sp>
        <p:sp>
          <p:nvSpPr>
            <p:cNvPr id="43" name="文本框 42">
              <a:hlinkClick r:id="rId38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</a:p>
          </p:txBody>
        </p:sp>
        <p:sp>
          <p:nvSpPr>
            <p:cNvPr id="44" name="文本框 43">
              <a:hlinkClick r:id="rId39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</a:p>
          </p:txBody>
        </p:sp>
        <p:sp>
          <p:nvSpPr>
            <p:cNvPr id="45" name="文本框 44">
              <a:hlinkClick r:id="rId40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</a:p>
          </p:txBody>
        </p:sp>
        <p:sp>
          <p:nvSpPr>
            <p:cNvPr id="46" name="文本框 45">
              <a:hlinkClick r:id="rId41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2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3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3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4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7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8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9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10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11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2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3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4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5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6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7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8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9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20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21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2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3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4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5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6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7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8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9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2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4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5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6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7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8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9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40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</a:p>
          </p:txBody>
        </p:sp>
        <p:sp>
          <p:nvSpPr>
            <p:cNvPr id="46" name="文本框 45">
              <a:hlinkClick r:id="rId4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</a:p>
          </p:txBody>
        </p:sp>
        <p:sp>
          <p:nvSpPr>
            <p:cNvPr id="47" name="文本框 46">
              <a:hlinkClick r:id="rId5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</a:p>
          </p:txBody>
        </p:sp>
        <p:sp>
          <p:nvSpPr>
            <p:cNvPr id="48" name="文本框 47">
              <a:hlinkClick r:id="rId6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</a:p>
          </p:txBody>
        </p:sp>
        <p:sp>
          <p:nvSpPr>
            <p:cNvPr id="2" name="文本框 1">
              <a:hlinkClick r:id="rId7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8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9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3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10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11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2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3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4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5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6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7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8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9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</a:p>
          </p:txBody>
        </p:sp>
        <p:sp>
          <p:nvSpPr>
            <p:cNvPr id="21" name="文本框 20">
              <a:hlinkClick r:id="rId20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</a:p>
          </p:txBody>
        </p:sp>
        <p:sp>
          <p:nvSpPr>
            <p:cNvPr id="22" name="文本框 21">
              <a:hlinkClick r:id="rId21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2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</a:p>
          </p:txBody>
        </p:sp>
        <p:sp>
          <p:nvSpPr>
            <p:cNvPr id="24" name="文本框 23">
              <a:hlinkClick r:id="rId23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</a:p>
          </p:txBody>
        </p:sp>
        <p:sp>
          <p:nvSpPr>
            <p:cNvPr id="34" name="文本框 33">
              <a:hlinkClick r:id="rId24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5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6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7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8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9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30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31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2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3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4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6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</a:p>
        </p:txBody>
      </p:sp>
      <p:sp>
        <p:nvSpPr>
          <p:cNvPr id="5" name="文本框 4">
            <a:hlinkClick r:id="rId7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</a:p>
        </p:txBody>
      </p:sp>
      <p:sp>
        <p:nvSpPr>
          <p:cNvPr id="11" name="文本框 10">
            <a:hlinkClick r:id="rId11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</a:p>
        </p:txBody>
      </p:sp>
      <p:sp>
        <p:nvSpPr>
          <p:cNvPr id="12" name="文本框 11">
            <a:hlinkClick r:id="rId12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</a:p>
        </p:txBody>
      </p:sp>
      <p:sp>
        <p:nvSpPr>
          <p:cNvPr id="13" name="文本框 12">
            <a:hlinkClick r:id="rId13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</a:p>
        </p:txBody>
      </p:sp>
      <p:sp>
        <p:nvSpPr>
          <p:cNvPr id="14" name="文本框 13">
            <a:hlinkClick r:id="rId14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</a:p>
        </p:txBody>
      </p:sp>
      <p:sp>
        <p:nvSpPr>
          <p:cNvPr id="15" name="文本框 14">
            <a:hlinkClick r:id="rId15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</a:p>
        </p:txBody>
      </p:sp>
      <p:sp>
        <p:nvSpPr>
          <p:cNvPr id="19" name="文本框 18">
            <a:hlinkClick r:id="rId19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20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21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2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4485077" cy="3693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视频（</a:t>
            </a:r>
            <a:r>
              <a:rPr lang="zh-CN" altLang="en-US" dirty="0">
                <a:solidFill>
                  <a:srgbClr val="FF0000"/>
                </a:solidFill>
              </a:rPr>
              <a:t>本地服务器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hlinkClick r:id="rId3"/>
          </p:cNvPr>
          <p:cNvSpPr txBox="1"/>
          <p:nvPr/>
        </p:nvSpPr>
        <p:spPr>
          <a:xfrm>
            <a:off x="1312564" y="14171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hlinkClick r:id="rId4"/>
          </p:cNvPr>
          <p:cNvSpPr txBox="1"/>
          <p:nvPr/>
        </p:nvSpPr>
        <p:spPr>
          <a:xfrm>
            <a:off x="1312564" y="21951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467570" y="14592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sr1</a:t>
            </a:r>
            <a:endParaRPr lang="zh-CN" altLang="en-US" dirty="0"/>
          </a:p>
        </p:txBody>
      </p:sp>
      <p:sp>
        <p:nvSpPr>
          <p:cNvPr id="3" name="文本框 2">
            <a:hlinkClick r:id="rId6"/>
            <a:extLst>
              <a:ext uri="{FF2B5EF4-FFF2-40B4-BE49-F238E27FC236}">
                <a16:creationId xmlns:a16="http://schemas.microsoft.com/office/drawing/2014/main" id="{1176B304-F6EE-B6F8-78C9-6D713CB74A09}"/>
              </a:ext>
            </a:extLst>
          </p:cNvPr>
          <p:cNvSpPr txBox="1"/>
          <p:nvPr/>
        </p:nvSpPr>
        <p:spPr>
          <a:xfrm>
            <a:off x="1497295" y="196834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sr2</a:t>
            </a:r>
            <a:endParaRPr lang="zh-CN" altLang="en-US" dirty="0"/>
          </a:p>
        </p:txBody>
      </p:sp>
      <p:sp>
        <p:nvSpPr>
          <p:cNvPr id="6" name="文本框 5">
            <a:hlinkClick r:id="rId7"/>
            <a:extLst>
              <a:ext uri="{FF2B5EF4-FFF2-40B4-BE49-F238E27FC236}">
                <a16:creationId xmlns:a16="http://schemas.microsoft.com/office/drawing/2014/main" id="{9FA33462-C968-466E-E26F-34900AE939B1}"/>
              </a:ext>
            </a:extLst>
          </p:cNvPr>
          <p:cNvSpPr txBox="1"/>
          <p:nvPr/>
        </p:nvSpPr>
        <p:spPr>
          <a:xfrm>
            <a:off x="1467570" y="260655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" name="文本框 6">
            <a:hlinkClick r:id="rId8"/>
            <a:extLst>
              <a:ext uri="{FF2B5EF4-FFF2-40B4-BE49-F238E27FC236}">
                <a16:creationId xmlns:a16="http://schemas.microsoft.com/office/drawing/2014/main" id="{012A6E3F-9362-34BD-7451-44F80EA3F9EB}"/>
              </a:ext>
            </a:extLst>
          </p:cNvPr>
          <p:cNvSpPr txBox="1"/>
          <p:nvPr/>
        </p:nvSpPr>
        <p:spPr>
          <a:xfrm>
            <a:off x="1527032" y="333863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video1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79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</a:p>
        </p:txBody>
      </p:sp>
      <p:sp>
        <p:nvSpPr>
          <p:cNvPr id="27" name="文本框 26">
            <a:hlinkClick r:id="rId4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5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6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</a:p>
        </p:txBody>
      </p:sp>
      <p:sp>
        <p:nvSpPr>
          <p:cNvPr id="30" name="文本框 29">
            <a:hlinkClick r:id="rId7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8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</a:p>
        </p:txBody>
      </p:sp>
      <p:sp>
        <p:nvSpPr>
          <p:cNvPr id="3" name="文本框 2">
            <a:hlinkClick r:id="rId9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10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</a:p>
        </p:txBody>
      </p:sp>
      <p:sp>
        <p:nvSpPr>
          <p:cNvPr id="6" name="文本框 5">
            <a:hlinkClick r:id="rId11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9" name="文本框 8">
            <a:hlinkClick r:id="rId13"/>
            <a:extLst>
              <a:ext uri="{FF2B5EF4-FFF2-40B4-BE49-F238E27FC236}">
                <a16:creationId xmlns:a16="http://schemas.microsoft.com/office/drawing/2014/main" id="{C56800EC-4641-2B3B-20C9-37205A21947B}"/>
              </a:ext>
            </a:extLst>
          </p:cNvPr>
          <p:cNvSpPr txBox="1"/>
          <p:nvPr/>
        </p:nvSpPr>
        <p:spPr>
          <a:xfrm>
            <a:off x="4972896" y="2893507"/>
            <a:ext cx="34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崩坏：星穹铁道</a:t>
            </a:r>
            <a:r>
              <a:rPr lang="en-US" altLang="zh-CN" dirty="0"/>
              <a:t>》</a:t>
            </a:r>
            <a:r>
              <a:rPr lang="zh-CN" altLang="en-US" dirty="0"/>
              <a:t>「</a:t>
            </a:r>
            <a:r>
              <a:rPr lang="en-US" altLang="zh-CN" dirty="0"/>
              <a:t>2024</a:t>
            </a:r>
            <a:r>
              <a:rPr lang="zh-CN" altLang="en-US" dirty="0"/>
              <a:t>星铁</a:t>
            </a:r>
            <a:r>
              <a:rPr lang="en-US" altLang="zh-CN" dirty="0"/>
              <a:t>LIVE</a:t>
            </a:r>
            <a:r>
              <a:rPr lang="zh-CN" altLang="en-US" dirty="0"/>
              <a:t>」演唱会官方录播完整版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</a:p>
        </p:txBody>
      </p:sp>
      <p:sp>
        <p:nvSpPr>
          <p:cNvPr id="9" name="文本框 8">
            <a:hlinkClick r:id="rId4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</a:p>
        </p:txBody>
      </p:sp>
      <p:sp>
        <p:nvSpPr>
          <p:cNvPr id="13" name="文本框 12">
            <a:hlinkClick r:id="rId8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</a:p>
        </p:txBody>
      </p:sp>
      <p:sp>
        <p:nvSpPr>
          <p:cNvPr id="14" name="文本框 13">
            <a:hlinkClick r:id="rId9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4" name="图片 13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pic>
        <p:nvPicPr>
          <p:cNvPr id="15" name="图形 14" descr="合同 纯色填充">
            <a:hlinkClick r:id="rId18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18" name="图片 17" descr="男子的脸部特写黑白照&#10;&#10;中度可信度描述已自动生成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0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4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5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6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7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8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9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10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1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2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13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</a:p>
          </p:txBody>
        </p:sp>
        <p:sp>
          <p:nvSpPr>
            <p:cNvPr id="14" name="文本框 13">
              <a:hlinkClick r:id="rId14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</a:p>
          </p:txBody>
        </p:sp>
        <p:sp>
          <p:nvSpPr>
            <p:cNvPr id="28" name="文本框 27">
              <a:hlinkClick r:id="rId17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</p:grpSp>
      <p:sp>
        <p:nvSpPr>
          <p:cNvPr id="31" name="文本框 30">
            <a:hlinkClick r:id="rId18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9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20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</a:p>
          </p:txBody>
        </p:sp>
        <p:sp>
          <p:nvSpPr>
            <p:cNvPr id="27" name="文本框 26">
              <a:hlinkClick r:id="rId21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22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2" name="文本框 31">
              <a:hlinkClick r:id="rId23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24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</p:grpSp>
      <p:sp>
        <p:nvSpPr>
          <p:cNvPr id="36" name="文本框 35">
            <a:hlinkClick r:id="rId25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</a:p>
        </p:txBody>
      </p:sp>
      <p:sp>
        <p:nvSpPr>
          <p:cNvPr id="37" name="文本框 36">
            <a:hlinkClick r:id="rId26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7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8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9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30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</a:p>
          </p:txBody>
        </p:sp>
        <p:sp>
          <p:nvSpPr>
            <p:cNvPr id="22" name="文本框 21">
              <a:hlinkClick r:id="rId31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32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33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sp>
        <p:nvSpPr>
          <p:cNvPr id="42" name="文本框 41">
            <a:hlinkClick r:id="rId35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</a:p>
        </p:txBody>
      </p:sp>
      <p:sp>
        <p:nvSpPr>
          <p:cNvPr id="4" name="矩形 3">
            <a:hlinkClick r:id="rId36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2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4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5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6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7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8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9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10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6BBD36-E824-3EE4-6AB6-F0D59E60072B}"/>
              </a:ext>
            </a:extLst>
          </p:cNvPr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4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6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7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2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8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9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2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5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2" name="文本框 1">
            <a:hlinkClick r:id="rId7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8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10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1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</a:p>
        </p:txBody>
      </p:sp>
      <p:sp>
        <p:nvSpPr>
          <p:cNvPr id="4" name="文本框 3">
            <a:hlinkClick r:id="rId13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21" name="文本框 20">
            <a:hlinkClick r:id="rId20"/>
            <a:extLst>
              <a:ext uri="{FF2B5EF4-FFF2-40B4-BE49-F238E27FC236}">
                <a16:creationId xmlns:a16="http://schemas.microsoft.com/office/drawing/2014/main" id="{47115D91-ECB2-A5F4-229E-120C6DB9A657}"/>
              </a:ext>
            </a:extLst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22" name="文本框 21">
            <a:hlinkClick r:id="rId21"/>
            <a:extLst>
              <a:ext uri="{FF2B5EF4-FFF2-40B4-BE49-F238E27FC236}">
                <a16:creationId xmlns:a16="http://schemas.microsoft.com/office/drawing/2014/main" id="{C3142755-0711-6067-F3CD-A9D91545B108}"/>
              </a:ext>
            </a:extLst>
          </p:cNvPr>
          <p:cNvSpPr txBox="1"/>
          <p:nvPr/>
        </p:nvSpPr>
        <p:spPr>
          <a:xfrm>
            <a:off x="9315055" y="54540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新深渊</a:t>
            </a:r>
          </a:p>
        </p:txBody>
      </p:sp>
      <p:sp>
        <p:nvSpPr>
          <p:cNvPr id="23" name="文本框 22">
            <a:hlinkClick r:id="rId22"/>
            <a:extLst>
              <a:ext uri="{FF2B5EF4-FFF2-40B4-BE49-F238E27FC236}">
                <a16:creationId xmlns:a16="http://schemas.microsoft.com/office/drawing/2014/main" id="{D1034641-B4D0-4ED7-A062-61D4F79279E2}"/>
              </a:ext>
            </a:extLst>
          </p:cNvPr>
          <p:cNvSpPr txBox="1"/>
          <p:nvPr/>
        </p:nvSpPr>
        <p:spPr>
          <a:xfrm>
            <a:off x="8956305" y="47921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王后雄押题卷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3" name="文本框 2">
            <a:hlinkClick r:id="rId5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1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4" y="390419"/>
            <a:ext cx="2696605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hlinkClick r:id="rId3"/>
            <a:extLst>
              <a:ext uri="{FF2B5EF4-FFF2-40B4-BE49-F238E27FC236}">
                <a16:creationId xmlns:a16="http://schemas.microsoft.com/office/drawing/2014/main" id="{E11E8C72-2483-F3C1-38F0-0BD755F91FA5}"/>
              </a:ext>
            </a:extLst>
          </p:cNvPr>
          <p:cNvSpPr txBox="1"/>
          <p:nvPr/>
        </p:nvSpPr>
        <p:spPr>
          <a:xfrm>
            <a:off x="1200150" y="241903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3" name="文本框 2">
            <a:hlinkClick r:id="rId4"/>
            <a:extLst>
              <a:ext uri="{FF2B5EF4-FFF2-40B4-BE49-F238E27FC236}">
                <a16:creationId xmlns:a16="http://schemas.microsoft.com/office/drawing/2014/main" id="{98B6C157-1557-4658-81AC-49791E67D091}"/>
              </a:ext>
            </a:extLst>
          </p:cNvPr>
          <p:cNvSpPr txBox="1"/>
          <p:nvPr/>
        </p:nvSpPr>
        <p:spPr>
          <a:xfrm>
            <a:off x="1200150" y="285654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4" name="文本框 3">
            <a:hlinkClick r:id="rId5"/>
            <a:extLst>
              <a:ext uri="{FF2B5EF4-FFF2-40B4-BE49-F238E27FC236}">
                <a16:creationId xmlns:a16="http://schemas.microsoft.com/office/drawing/2014/main" id="{AEE4E078-93C9-BD9F-0524-6D6D1ACE7EC2}"/>
              </a:ext>
            </a:extLst>
          </p:cNvPr>
          <p:cNvSpPr txBox="1"/>
          <p:nvPr/>
        </p:nvSpPr>
        <p:spPr>
          <a:xfrm>
            <a:off x="1215813" y="329406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/>
            <a:extLst>
              <a:ext uri="{FF2B5EF4-FFF2-40B4-BE49-F238E27FC236}">
                <a16:creationId xmlns:a16="http://schemas.microsoft.com/office/drawing/2014/main" id="{92EC97AE-B525-FD58-BA30-74932988733A}"/>
              </a:ext>
            </a:extLst>
          </p:cNvPr>
          <p:cNvSpPr txBox="1"/>
          <p:nvPr/>
        </p:nvSpPr>
        <p:spPr>
          <a:xfrm>
            <a:off x="7021286" y="1981516"/>
            <a:ext cx="3970564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django-readthedocs-io-en-5.0.x</a:t>
            </a:r>
          </a:p>
        </p:txBody>
      </p:sp>
    </p:spTree>
    <p:extLst>
      <p:ext uri="{BB962C8B-B14F-4D97-AF65-F5344CB8AC3E}">
        <p14:creationId xmlns:p14="http://schemas.microsoft.com/office/powerpoint/2010/main" val="57966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3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4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5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6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7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8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</a:p>
        </p:txBody>
      </p:sp>
      <p:sp>
        <p:nvSpPr>
          <p:cNvPr id="3" name="文本框 2">
            <a:hlinkClick r:id="rId9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3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4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5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11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16" name="文本框 15">
            <a:hlinkClick r:id="rId11"/>
            <a:extLst>
              <a:ext uri="{FF2B5EF4-FFF2-40B4-BE49-F238E27FC236}">
                <a16:creationId xmlns:a16="http://schemas.microsoft.com/office/drawing/2014/main" id="{A31510A5-560F-C5FE-B09F-E2FC3595AB9E}"/>
              </a:ext>
            </a:extLst>
          </p:cNvPr>
          <p:cNvSpPr txBox="1"/>
          <p:nvPr/>
        </p:nvSpPr>
        <p:spPr>
          <a:xfrm>
            <a:off x="6444192" y="274821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7" name="文本框 16">
            <a:hlinkClick r:id="rId12"/>
            <a:extLst>
              <a:ext uri="{FF2B5EF4-FFF2-40B4-BE49-F238E27FC236}">
                <a16:creationId xmlns:a16="http://schemas.microsoft.com/office/drawing/2014/main" id="{F4AA3236-F21F-F8DC-25F9-D21D66416D0C}"/>
              </a:ext>
            </a:extLst>
          </p:cNvPr>
          <p:cNvSpPr txBox="1"/>
          <p:nvPr/>
        </p:nvSpPr>
        <p:spPr>
          <a:xfrm>
            <a:off x="6444192" y="318572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8" name="文本框 17">
            <a:hlinkClick r:id="rId13"/>
            <a:extLst>
              <a:ext uri="{FF2B5EF4-FFF2-40B4-BE49-F238E27FC236}">
                <a16:creationId xmlns:a16="http://schemas.microsoft.com/office/drawing/2014/main" id="{DB54DECC-E493-EED5-DEA2-B12D820C0FDA}"/>
              </a:ext>
            </a:extLst>
          </p:cNvPr>
          <p:cNvSpPr txBox="1"/>
          <p:nvPr/>
        </p:nvSpPr>
        <p:spPr>
          <a:xfrm>
            <a:off x="6444192" y="362324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19" name="文本框 18">
            <a:hlinkClick r:id="rId14"/>
            <a:extLst>
              <a:ext uri="{FF2B5EF4-FFF2-40B4-BE49-F238E27FC236}">
                <a16:creationId xmlns:a16="http://schemas.microsoft.com/office/drawing/2014/main" id="{822843D6-9691-3FE3-13BE-3BE7C090E998}"/>
              </a:ext>
            </a:extLst>
          </p:cNvPr>
          <p:cNvSpPr txBox="1"/>
          <p:nvPr/>
        </p:nvSpPr>
        <p:spPr>
          <a:xfrm>
            <a:off x="6459855" y="408245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MxYmIzZGI0NmVkYTY2YjM2NGFiM2E2NjUxMTIzN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754</Words>
  <Application>Microsoft Office PowerPoint</Application>
  <PresentationFormat>宽屏</PresentationFormat>
  <Paragraphs>313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黑体</vt:lpstr>
      <vt:lpstr>Arial</vt:lpstr>
      <vt:lpstr>company intro</vt:lpstr>
      <vt:lpstr>Bukehi的小窝</vt:lpstr>
      <vt:lpstr>首页</vt:lpstr>
      <vt:lpstr>公告</vt:lpstr>
      <vt:lpstr>活动文件</vt:lpstr>
      <vt:lpstr>PDF</vt:lpstr>
      <vt:lpstr>PDF（服务器）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音乐&amp;视频（本地服务器）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伊 不见</cp:lastModifiedBy>
  <cp:revision>372</cp:revision>
  <dcterms:created xsi:type="dcterms:W3CDTF">2024-03-01T10:25:00Z</dcterms:created>
  <dcterms:modified xsi:type="dcterms:W3CDTF">2024-05-10T12:08:43Z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