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0" autoAdjust="0"/>
    <p:restoredTop sz="81977" autoAdjust="0"/>
  </p:normalViewPr>
  <p:slideViewPr>
    <p:cSldViewPr snapToGrid="0">
      <p:cViewPr varScale="1">
        <p:scale>
          <a:sx n="30" d="100"/>
          <a:sy n="30" d="100"/>
        </p:scale>
        <p:origin x="60" y="90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power%20point/rc1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fficeweb365.101eduyun.com/?ssl=0&amp;furl=http://111.6.42.4:27092/power%20point/sr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pdf4.pdf?" TargetMode="External"/><Relationship Id="rId5" Type="http://schemas.openxmlformats.org/officeDocument/2006/relationships/hyperlink" Target="https://officeweb365.101eduyun.com/?ssl=0&amp;furl=http://111.6.42.4:27092/pdf/pdf3.pdf?" TargetMode="External"/><Relationship Id="rId4" Type="http://schemas.openxmlformats.org/officeDocument/2006/relationships/hyperlink" Target="https://officeweb365.101eduyun.com/?ssl=0&amp;furl=http://111.6.42.4:27092/pdf/pdf2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4968922" y="19815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  <p:sp>
        <p:nvSpPr>
          <p:cNvPr id="2" name="文本框 1">
            <a:hlinkClick r:id="rId4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5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6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743</Words>
  <Application>Microsoft Office PowerPoint</Application>
  <PresentationFormat>宽屏</PresentationFormat>
  <Paragraphs>309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366</cp:revision>
  <dcterms:created xsi:type="dcterms:W3CDTF">2024-03-01T10:25:00Z</dcterms:created>
  <dcterms:modified xsi:type="dcterms:W3CDTF">2024-05-09T12:50:15Z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