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118" d="100"/>
          <a:sy n="118" d="100"/>
        </p:scale>
        <p:origin x="-4452" y="-177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2024/5/12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9FA33462-C968-466E-E26F-34900AE939B1}"/>
              </a:ext>
            </a:extLst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012A6E3F-9362-34BD-7451-44F80EA3F9EB}"/>
              </a:ext>
            </a:extLst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41DFA5A1-53BC-1B35-0F84-196E800B49A9}"/>
              </a:ext>
            </a:extLst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  <a:extLst>
              <a:ext uri="{FF2B5EF4-FFF2-40B4-BE49-F238E27FC236}">
                <a16:creationId xmlns:a16="http://schemas.microsoft.com/office/drawing/2014/main" id="{D2A3547B-9AEE-87FF-E9A9-F2CE71440D08}"/>
              </a:ext>
            </a:extLst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  <a:extLst>
              <a:ext uri="{FF2B5EF4-FFF2-40B4-BE49-F238E27FC236}">
                <a16:creationId xmlns:a16="http://schemas.microsoft.com/office/drawing/2014/main" id="{F5BE70AD-28AC-C211-E765-C9337AFA4DF3}"/>
              </a:ext>
            </a:extLst>
          </p:cNvPr>
          <p:cNvSpPr txBox="1"/>
          <p:nvPr/>
        </p:nvSpPr>
        <p:spPr>
          <a:xfrm>
            <a:off x="708182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757</Words>
  <Application>Microsoft Office PowerPoint</Application>
  <PresentationFormat>宽屏</PresentationFormat>
  <Paragraphs>316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达 杨</cp:lastModifiedBy>
  <cp:revision>377</cp:revision>
  <dcterms:created xsi:type="dcterms:W3CDTF">2024-03-01T10:25:00Z</dcterms:created>
  <dcterms:modified xsi:type="dcterms:W3CDTF">2024-05-12T02:33:27Z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