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75" r:id="rId18"/>
    <p:sldId id="281" r:id="rId19"/>
    <p:sldId id="262" r:id="rId20"/>
    <p:sldId id="257" r:id="rId21"/>
    <p:sldId id="27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>
        <p:scale>
          <a:sx n="93" d="100"/>
          <a:sy n="93" d="100"/>
        </p:scale>
        <p:origin x="54" y="-142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1&amp;furl=https://bukehi.github.io/BukehiWeb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 action="ppaction://hlinkfile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 action="ppaction://hlinkfile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5210542" y="245248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725</Words>
  <Application>Microsoft Office PowerPoint</Application>
  <PresentationFormat>宽屏</PresentationFormat>
  <Paragraphs>298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355</cp:revision>
  <dcterms:created xsi:type="dcterms:W3CDTF">2024-03-01T10:25:00Z</dcterms:created>
  <dcterms:modified xsi:type="dcterms:W3CDTF">2024-05-07T13:58:07Z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