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>
        <p:scale>
          <a:sx n="68" d="100"/>
          <a:sy n="68" d="100"/>
        </p:scale>
        <p:origin x="2480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IMLSalariesAnalysis/AIMLSalariesStory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1914221-1080-4D22-AB61-4C4780D13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AI/ML Salaries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342C7CA-4B89-4248-BBA1-ACC0E8084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Buket Öztekin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665388-BD73-7116-CBDD-D8B086C00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95" y="446235"/>
            <a:ext cx="8707010" cy="827164"/>
          </a:xfrm>
          <a:prstGeom prst="rect">
            <a:avLst/>
          </a:prstGeom>
        </p:spPr>
      </p:pic>
      <p:pic>
        <p:nvPicPr>
          <p:cNvPr id="6" name="Picture 5" descr="A green and yellow pie chart&#10;&#10;Description automatically generated">
            <a:extLst>
              <a:ext uri="{FF2B5EF4-FFF2-40B4-BE49-F238E27FC236}">
                <a16:creationId xmlns:a16="http://schemas.microsoft.com/office/drawing/2014/main" id="{F7F7EBC2-E8AE-8A7F-DE65-22D4D4B0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9" y="1273399"/>
            <a:ext cx="6659281" cy="2679169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ED4586F2-0DE2-BCC5-34E4-9D28493C1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89" y="3952568"/>
            <a:ext cx="6533874" cy="26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AAC95A-1C32-478C-7833-6F0D6A2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5" y="487657"/>
            <a:ext cx="8223250" cy="910958"/>
          </a:xfrm>
          <a:prstGeom prst="rect">
            <a:avLst/>
          </a:prstGeom>
        </p:spPr>
      </p:pic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88766C17-7529-0ACD-1A04-A31E3A678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85" y="2246311"/>
            <a:ext cx="4499898" cy="4575175"/>
          </a:xfrm>
          <a:prstGeom prst="rect">
            <a:avLst/>
          </a:prstGeom>
        </p:spPr>
      </p:pic>
      <p:pic>
        <p:nvPicPr>
          <p:cNvPr id="8" name="Picture 7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3FC17A59-73BE-4736-052E-9E48231DF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79563"/>
            <a:ext cx="5359400" cy="685800"/>
          </a:xfrm>
          <a:prstGeom prst="rect">
            <a:avLst/>
          </a:prstGeom>
        </p:spPr>
      </p:pic>
      <p:pic>
        <p:nvPicPr>
          <p:cNvPr id="10" name="Picture 9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13D37F61-E953-AC88-2A8A-524E8BC11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16" y="3295663"/>
            <a:ext cx="3911600" cy="3525823"/>
          </a:xfrm>
          <a:prstGeom prst="rect">
            <a:avLst/>
          </a:prstGeom>
        </p:spPr>
      </p:pic>
      <p:pic>
        <p:nvPicPr>
          <p:cNvPr id="12" name="Picture 1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C5B0929E-4851-0BD0-4637-1D84860BD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320" y="1479563"/>
            <a:ext cx="3911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I/ML Salaries Storyboard3">
            <a:extLst>
              <a:ext uri="{FF2B5EF4-FFF2-40B4-BE49-F238E27FC236}">
                <a16:creationId xmlns:a16="http://schemas.microsoft.com/office/drawing/2014/main" id="{7FC66780-E609-4F97-8711-0E0CD91D4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I/ML Salaries Storyboard4">
            <a:extLst>
              <a:ext uri="{FF2B5EF4-FFF2-40B4-BE49-F238E27FC236}">
                <a16:creationId xmlns:a16="http://schemas.microsoft.com/office/drawing/2014/main" id="{F80706D4-251C-4BF5-949D-981CA638C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I/ML Salaries Storyboard5">
            <a:extLst>
              <a:ext uri="{FF2B5EF4-FFF2-40B4-BE49-F238E27FC236}">
                <a16:creationId xmlns:a16="http://schemas.microsoft.com/office/drawing/2014/main" id="{23E3AFD8-388A-47CB-8E89-F7743A4EB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I/ML Salaries Storyboard6">
            <a:extLst>
              <a:ext uri="{FF2B5EF4-FFF2-40B4-BE49-F238E27FC236}">
                <a16:creationId xmlns:a16="http://schemas.microsoft.com/office/drawing/2014/main" id="{63A5DC69-632C-4179-B76B-F2E560A2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AI/ML Salaries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Buket Oztekin</cp:lastModifiedBy>
  <cp:revision>2</cp:revision>
  <dcterms:created xsi:type="dcterms:W3CDTF">2024-09-28T02:40:26Z</dcterms:created>
  <dcterms:modified xsi:type="dcterms:W3CDTF">2024-09-28T02:48:01Z</dcterms:modified>
</cp:coreProperties>
</file>