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41DB53-5605-4B5D-87F3-D2CDA72AD48F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B6B5EFC-A0EB-4618-8A8F-A65CCDECC248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ML Hackathon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281520"/>
            <a:ext cx="8520120" cy="4286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Any guess about problem statement??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239400"/>
            <a:ext cx="8520120" cy="432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need to frame your problem for the hackathon and report us the results and approach you have taken to solve the problem.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will be rolling out a form to fill the details of the team, problem statement and dataset used.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Timelines: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PM – 11:59PM : Brainstorming about problem statement.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 23</a:t>
            </a:r>
            <a:r>
              <a:rPr b="0" lang="en-IN" sz="1800" spc="-1" strike="noStrike" baseline="101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rd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11 AM you need to decide your problem statement and preferably which dataset to use And Fill the google Form.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need to submit your report by 2PM (Nov 18th) on LMS.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Evaluation: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Novelty of the problem statement.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Approach you have taken to provide solution to the problem.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Analysis of the dataset.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 building.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Inshort we will see what problem you have chosen and how did you approach it.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through datasets on kaggle.com and also google dataset search engine, data.gov.in for interesting datasets.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Examples: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116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Transportation/ Traffic (Bundling prediction)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Agriculture (Price of food)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Climate (Temperature/ rainfall prediction)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Education (Transcript evaluation)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Banking (Fraud detection, stock prediction, credit score)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Healthcare (Compound selection, outbreak prediction, efficacy prediction)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2019-11-22T12:19:48Z</dcterms:modified>
  <cp:revision>1</cp:revision>
  <dc:subject/>
  <dc:title/>
</cp:coreProperties>
</file>