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8" r:id="rId9"/>
    <p:sldId id="265" r:id="rId10"/>
  </p:sldIdLst>
  <p:sldSz cx="18288000" cy="10287000"/>
  <p:notesSz cx="6858000" cy="9144000"/>
  <p:embeddedFontLst>
    <p:embeddedFont>
      <p:font typeface="Montserrat" pitchFamily="2" charset="77"/>
      <p:regular r:id="rId11"/>
      <p:bold r:id="rId12"/>
      <p:italic r:id="rId13"/>
      <p:boldItalic r:id="rId14"/>
    </p:embeddedFont>
    <p:embeddedFont>
      <p:font typeface="Montserrat Ultra-Bold" pitchFamily="2" charset="77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8" autoAdjust="0"/>
  </p:normalViewPr>
  <p:slideViewPr>
    <p:cSldViewPr>
      <p:cViewPr varScale="1">
        <p:scale>
          <a:sx n="78" d="100"/>
          <a:sy n="78" d="100"/>
        </p:scale>
        <p:origin x="1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4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43643" y="6038690"/>
            <a:ext cx="4947086" cy="4248310"/>
          </a:xfrm>
          <a:custGeom>
            <a:avLst/>
            <a:gdLst/>
            <a:ahLst/>
            <a:cxnLst/>
            <a:rect l="l" t="t" r="r" b="b"/>
            <a:pathLst>
              <a:path w="4947086" h="4248310">
                <a:moveTo>
                  <a:pt x="4947086" y="0"/>
                </a:moveTo>
                <a:lnTo>
                  <a:pt x="0" y="0"/>
                </a:lnTo>
                <a:lnTo>
                  <a:pt x="0" y="4248310"/>
                </a:lnTo>
                <a:lnTo>
                  <a:pt x="4947086" y="4248310"/>
                </a:lnTo>
                <a:lnTo>
                  <a:pt x="49470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3" name="Freeform 3"/>
          <p:cNvSpPr/>
          <p:nvPr/>
        </p:nvSpPr>
        <p:spPr>
          <a:xfrm flipV="1">
            <a:off x="14889597" y="0"/>
            <a:ext cx="3398403" cy="2918378"/>
          </a:xfrm>
          <a:custGeom>
            <a:avLst/>
            <a:gdLst/>
            <a:ahLst/>
            <a:cxnLst/>
            <a:rect l="l" t="t" r="r" b="b"/>
            <a:pathLst>
              <a:path w="3398403" h="2918378">
                <a:moveTo>
                  <a:pt x="0" y="2918378"/>
                </a:moveTo>
                <a:lnTo>
                  <a:pt x="3398403" y="2918378"/>
                </a:lnTo>
                <a:lnTo>
                  <a:pt x="3398403" y="0"/>
                </a:lnTo>
                <a:lnTo>
                  <a:pt x="0" y="0"/>
                </a:lnTo>
                <a:lnTo>
                  <a:pt x="0" y="291837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4" name="Freeform 4"/>
          <p:cNvSpPr/>
          <p:nvPr/>
        </p:nvSpPr>
        <p:spPr>
          <a:xfrm>
            <a:off x="7894348" y="2630939"/>
            <a:ext cx="2499303" cy="1034087"/>
          </a:xfrm>
          <a:custGeom>
            <a:avLst/>
            <a:gdLst/>
            <a:ahLst/>
            <a:cxnLst/>
            <a:rect l="l" t="t" r="r" b="b"/>
            <a:pathLst>
              <a:path w="2499303" h="1034087">
                <a:moveTo>
                  <a:pt x="0" y="0"/>
                </a:moveTo>
                <a:lnTo>
                  <a:pt x="2499304" y="0"/>
                </a:lnTo>
                <a:lnTo>
                  <a:pt x="2499304" y="1034086"/>
                </a:lnTo>
                <a:lnTo>
                  <a:pt x="0" y="1034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5" name="Freeform 5"/>
          <p:cNvSpPr/>
          <p:nvPr/>
        </p:nvSpPr>
        <p:spPr>
          <a:xfrm>
            <a:off x="1028700" y="-310771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6" name="Freeform 6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7" name="TextBox 7"/>
          <p:cNvSpPr txBox="1"/>
          <p:nvPr/>
        </p:nvSpPr>
        <p:spPr>
          <a:xfrm>
            <a:off x="6712785" y="3775505"/>
            <a:ext cx="5512371" cy="107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F9B80C"/>
                </a:solidFill>
                <a:latin typeface="Montserrat"/>
                <a:ea typeface="Montserrat"/>
                <a:cs typeface="Montserrat"/>
                <a:sym typeface="Montserrat"/>
              </a:rPr>
              <a:t>cde-kampers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04602" y="6210300"/>
            <a:ext cx="10384995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Insight from the Posey Database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50461" y="4703660"/>
            <a:ext cx="8047416" cy="1335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40"/>
              </a:lnSpc>
            </a:pPr>
            <a:r>
              <a:rPr lang="en-US" sz="7814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Presents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28700"/>
            <a:ext cx="8628917" cy="3302579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NG"/>
          </a:p>
        </p:txBody>
      </p:sp>
      <p:sp>
        <p:nvSpPr>
          <p:cNvPr id="3" name="Freeform 3"/>
          <p:cNvSpPr/>
          <p:nvPr/>
        </p:nvSpPr>
        <p:spPr>
          <a:xfrm>
            <a:off x="9244848" y="2594047"/>
            <a:ext cx="8628917" cy="5098906"/>
          </a:xfrm>
          <a:custGeom>
            <a:avLst/>
            <a:gdLst/>
            <a:ahLst/>
            <a:cxnLst/>
            <a:rect l="l" t="t" r="r" b="b"/>
            <a:pathLst>
              <a:path w="8628917" h="5098906">
                <a:moveTo>
                  <a:pt x="0" y="0"/>
                </a:moveTo>
                <a:lnTo>
                  <a:pt x="8628917" y="0"/>
                </a:lnTo>
                <a:lnTo>
                  <a:pt x="8628917" y="5098906"/>
                </a:lnTo>
                <a:lnTo>
                  <a:pt x="0" y="5098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4" name="Freeform 4"/>
          <p:cNvSpPr/>
          <p:nvPr/>
        </p:nvSpPr>
        <p:spPr>
          <a:xfrm flipH="1">
            <a:off x="0" y="7841313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2847962" y="0"/>
                </a:moveTo>
                <a:lnTo>
                  <a:pt x="0" y="0"/>
                </a:lnTo>
                <a:lnTo>
                  <a:pt x="0" y="2445687"/>
                </a:lnTo>
                <a:lnTo>
                  <a:pt x="2847962" y="2445687"/>
                </a:lnTo>
                <a:lnTo>
                  <a:pt x="28479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5" name="Freeform 5"/>
          <p:cNvSpPr/>
          <p:nvPr/>
        </p:nvSpPr>
        <p:spPr>
          <a:xfrm flipV="1">
            <a:off x="15440038" y="0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0" y="2445687"/>
                </a:moveTo>
                <a:lnTo>
                  <a:pt x="2847962" y="2445687"/>
                </a:lnTo>
                <a:lnTo>
                  <a:pt x="2847962" y="0"/>
                </a:lnTo>
                <a:lnTo>
                  <a:pt x="0" y="0"/>
                </a:lnTo>
                <a:lnTo>
                  <a:pt x="0" y="24456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6" name="TextBox 6"/>
          <p:cNvSpPr txBox="1"/>
          <p:nvPr/>
        </p:nvSpPr>
        <p:spPr>
          <a:xfrm>
            <a:off x="1028699" y="1907844"/>
            <a:ext cx="7282113" cy="177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1"/>
              </a:lnSpc>
            </a:pPr>
            <a:r>
              <a:rPr lang="en-US" sz="7638" b="1" dirty="0">
                <a:solidFill>
                  <a:srgbClr val="F9B80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Analysis Report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827431"/>
            <a:ext cx="7282113" cy="2964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highlights the key findings from the analysis of the Parch and Posey dataset. Below are the insights drawn from the SQL queries performed on orders, companies, and sales representatives' data.</a:t>
            </a:r>
          </a:p>
        </p:txBody>
      </p:sp>
      <p:sp>
        <p:nvSpPr>
          <p:cNvPr id="8" name="Freeform 8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7841313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2847962" y="0"/>
                </a:moveTo>
                <a:lnTo>
                  <a:pt x="0" y="0"/>
                </a:lnTo>
                <a:lnTo>
                  <a:pt x="0" y="2445687"/>
                </a:lnTo>
                <a:lnTo>
                  <a:pt x="2847962" y="2445687"/>
                </a:lnTo>
                <a:lnTo>
                  <a:pt x="28479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4" name="Freeform 4"/>
          <p:cNvSpPr/>
          <p:nvPr/>
        </p:nvSpPr>
        <p:spPr>
          <a:xfrm flipV="1">
            <a:off x="15440038" y="0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0" y="2445687"/>
                </a:moveTo>
                <a:lnTo>
                  <a:pt x="2847962" y="2445687"/>
                </a:lnTo>
                <a:lnTo>
                  <a:pt x="2847962" y="0"/>
                </a:lnTo>
                <a:lnTo>
                  <a:pt x="0" y="0"/>
                </a:lnTo>
                <a:lnTo>
                  <a:pt x="0" y="24456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5" name="Freeform 5"/>
          <p:cNvSpPr/>
          <p:nvPr/>
        </p:nvSpPr>
        <p:spPr>
          <a:xfrm>
            <a:off x="11075302" y="2878829"/>
            <a:ext cx="6909787" cy="4962484"/>
          </a:xfrm>
          <a:custGeom>
            <a:avLst/>
            <a:gdLst/>
            <a:ahLst/>
            <a:cxnLst/>
            <a:rect l="l" t="t" r="r" b="b"/>
            <a:pathLst>
              <a:path w="6909787" h="4962484">
                <a:moveTo>
                  <a:pt x="0" y="0"/>
                </a:moveTo>
                <a:lnTo>
                  <a:pt x="6909787" y="0"/>
                </a:lnTo>
                <a:lnTo>
                  <a:pt x="6909787" y="4962484"/>
                </a:lnTo>
                <a:lnTo>
                  <a:pt x="0" y="4962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6" name="TextBox 6"/>
          <p:cNvSpPr txBox="1"/>
          <p:nvPr/>
        </p:nvSpPr>
        <p:spPr>
          <a:xfrm>
            <a:off x="533400" y="3007099"/>
            <a:ext cx="7620000" cy="1709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4966" b="1" dirty="0">
                <a:solidFill>
                  <a:srgbClr val="F9B80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1. Orders with High Quantity of Gloss or Poster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200" y="5230501"/>
            <a:ext cx="6863901" cy="146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A total of 11 orders were found to meet this criterion, indicating a small but significant number of bulk purchases.</a:t>
            </a:r>
          </a:p>
        </p:txBody>
      </p:sp>
      <p:sp>
        <p:nvSpPr>
          <p:cNvPr id="8" name="Freeform 8"/>
          <p:cNvSpPr/>
          <p:nvPr/>
        </p:nvSpPr>
        <p:spPr>
          <a:xfrm>
            <a:off x="6477000" y="-118057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5440038" y="7841313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0" y="0"/>
                </a:moveTo>
                <a:lnTo>
                  <a:pt x="2847962" y="0"/>
                </a:lnTo>
                <a:lnTo>
                  <a:pt x="2847962" y="2445687"/>
                </a:lnTo>
                <a:lnTo>
                  <a:pt x="0" y="2445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5" name="Freeform 5"/>
          <p:cNvSpPr/>
          <p:nvPr/>
        </p:nvSpPr>
        <p:spPr>
          <a:xfrm flipV="1">
            <a:off x="0" y="0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0" y="2445687"/>
                </a:moveTo>
                <a:lnTo>
                  <a:pt x="2847962" y="2445687"/>
                </a:lnTo>
                <a:lnTo>
                  <a:pt x="2847962" y="0"/>
                </a:lnTo>
                <a:lnTo>
                  <a:pt x="0" y="0"/>
                </a:lnTo>
                <a:lnTo>
                  <a:pt x="0" y="24456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6" name="TextBox 6"/>
          <p:cNvSpPr txBox="1"/>
          <p:nvPr/>
        </p:nvSpPr>
        <p:spPr>
          <a:xfrm>
            <a:off x="10058400" y="1927897"/>
            <a:ext cx="8003952" cy="1144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4966" b="1" dirty="0">
                <a:solidFill>
                  <a:srgbClr val="F9B80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2. Companies with Specific Characteristics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8400" y="3524011"/>
            <a:ext cx="7318151" cy="1964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Two companies, "CVS Health" and "Comcast," met the criteria, suggesting targeted marketing opportunities based on specific contact information.</a:t>
            </a:r>
          </a:p>
        </p:txBody>
      </p:sp>
      <p:sp>
        <p:nvSpPr>
          <p:cNvPr id="9" name="Freeform 9"/>
          <p:cNvSpPr/>
          <p:nvPr/>
        </p:nvSpPr>
        <p:spPr>
          <a:xfrm>
            <a:off x="12196047" y="8847122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70C1D4A-C23B-D8AE-88F0-A3E471D4D9CF}"/>
              </a:ext>
            </a:extLst>
          </p:cNvPr>
          <p:cNvSpPr/>
          <p:nvPr/>
        </p:nvSpPr>
        <p:spPr>
          <a:xfrm>
            <a:off x="911449" y="2505740"/>
            <a:ext cx="6899817" cy="5417397"/>
          </a:xfrm>
          <a:custGeom>
            <a:avLst/>
            <a:gdLst/>
            <a:ahLst/>
            <a:cxnLst/>
            <a:rect l="l" t="t" r="r" b="b"/>
            <a:pathLst>
              <a:path w="6899817" h="4114800">
                <a:moveTo>
                  <a:pt x="0" y="0"/>
                </a:moveTo>
                <a:lnTo>
                  <a:pt x="6899817" y="0"/>
                </a:lnTo>
                <a:lnTo>
                  <a:pt x="689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1125200" y="3543300"/>
            <a:ext cx="6899817" cy="4114800"/>
          </a:xfrm>
          <a:custGeom>
            <a:avLst/>
            <a:gdLst/>
            <a:ahLst/>
            <a:cxnLst/>
            <a:rect l="l" t="t" r="r" b="b"/>
            <a:pathLst>
              <a:path w="6899817" h="4114800">
                <a:moveTo>
                  <a:pt x="0" y="0"/>
                </a:moveTo>
                <a:lnTo>
                  <a:pt x="6899817" y="0"/>
                </a:lnTo>
                <a:lnTo>
                  <a:pt x="689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5" name="TextBox 5"/>
          <p:cNvSpPr txBox="1"/>
          <p:nvPr/>
        </p:nvSpPr>
        <p:spPr>
          <a:xfrm>
            <a:off x="1028700" y="2097376"/>
            <a:ext cx="7734300" cy="1144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4966" b="1" dirty="0">
                <a:solidFill>
                  <a:srgbClr val="4A641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3. Total Sales by Account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883205"/>
            <a:ext cx="7581900" cy="1964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account "Pacific Life" had the highest total sales, amounting to 28,799 units, indicating a key customer driving a significant portion of revenue.</a:t>
            </a:r>
          </a:p>
        </p:txBody>
      </p:sp>
      <p:sp>
        <p:nvSpPr>
          <p:cNvPr id="7" name="Freeform 7"/>
          <p:cNvSpPr/>
          <p:nvPr/>
        </p:nvSpPr>
        <p:spPr>
          <a:xfrm>
            <a:off x="-225474" y="8847122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8" name="Freeform 8"/>
          <p:cNvSpPr/>
          <p:nvPr/>
        </p:nvSpPr>
        <p:spPr>
          <a:xfrm>
            <a:off x="8140381" y="-35715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150" y="2271000"/>
            <a:ext cx="8562065" cy="637428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1190625"/>
            <a:ext cx="6863901" cy="1144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4966" b="1" dirty="0">
                <a:solidFill>
                  <a:srgbClr val="F9B80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4. Average Order Value by Customer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85795"/>
            <a:ext cx="7429500" cy="1964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"Pacific Life" again stood out, with an average order value of 2,550 units, highlighting it as the top customer in terms of both order size and frequency.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297785" y="7003574"/>
            <a:ext cx="3823494" cy="3283426"/>
          </a:xfrm>
          <a:custGeom>
            <a:avLst/>
            <a:gdLst/>
            <a:ahLst/>
            <a:cxnLst/>
            <a:rect l="l" t="t" r="r" b="b"/>
            <a:pathLst>
              <a:path w="3823494" h="3283426">
                <a:moveTo>
                  <a:pt x="3823494" y="0"/>
                </a:moveTo>
                <a:lnTo>
                  <a:pt x="0" y="0"/>
                </a:lnTo>
                <a:lnTo>
                  <a:pt x="0" y="3283426"/>
                </a:lnTo>
                <a:lnTo>
                  <a:pt x="3823494" y="3283426"/>
                </a:lnTo>
                <a:lnTo>
                  <a:pt x="38234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8" name="Freeform 8"/>
          <p:cNvSpPr/>
          <p:nvPr/>
        </p:nvSpPr>
        <p:spPr>
          <a:xfrm>
            <a:off x="5187621" y="8847122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9" name="Freeform 9"/>
          <p:cNvSpPr/>
          <p:nvPr/>
        </p:nvSpPr>
        <p:spPr>
          <a:xfrm>
            <a:off x="15739347" y="-330083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0" y="7841313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2847962" y="0"/>
                </a:moveTo>
                <a:lnTo>
                  <a:pt x="0" y="0"/>
                </a:lnTo>
                <a:lnTo>
                  <a:pt x="0" y="2445687"/>
                </a:lnTo>
                <a:lnTo>
                  <a:pt x="2847962" y="2445687"/>
                </a:lnTo>
                <a:lnTo>
                  <a:pt x="28479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4" name="Freeform 4"/>
          <p:cNvSpPr/>
          <p:nvPr/>
        </p:nvSpPr>
        <p:spPr>
          <a:xfrm flipV="1">
            <a:off x="15440038" y="0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0" y="2445687"/>
                </a:moveTo>
                <a:lnTo>
                  <a:pt x="2847962" y="2445687"/>
                </a:lnTo>
                <a:lnTo>
                  <a:pt x="2847962" y="0"/>
                </a:lnTo>
                <a:lnTo>
                  <a:pt x="0" y="0"/>
                </a:lnTo>
                <a:lnTo>
                  <a:pt x="0" y="24456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5" name="Freeform 5"/>
          <p:cNvSpPr/>
          <p:nvPr/>
        </p:nvSpPr>
        <p:spPr>
          <a:xfrm>
            <a:off x="11075302" y="2878829"/>
            <a:ext cx="6909787" cy="4962484"/>
          </a:xfrm>
          <a:custGeom>
            <a:avLst/>
            <a:gdLst/>
            <a:ahLst/>
            <a:cxnLst/>
            <a:rect l="l" t="t" r="r" b="b"/>
            <a:pathLst>
              <a:path w="6909787" h="4962484">
                <a:moveTo>
                  <a:pt x="0" y="0"/>
                </a:moveTo>
                <a:lnTo>
                  <a:pt x="6909787" y="0"/>
                </a:lnTo>
                <a:lnTo>
                  <a:pt x="6909787" y="4962484"/>
                </a:lnTo>
                <a:lnTo>
                  <a:pt x="0" y="4962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6" name="TextBox 6"/>
          <p:cNvSpPr txBox="1"/>
          <p:nvPr/>
        </p:nvSpPr>
        <p:spPr>
          <a:xfrm>
            <a:off x="533400" y="3007099"/>
            <a:ext cx="8610600" cy="1144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4966" b="1" dirty="0">
                <a:solidFill>
                  <a:srgbClr val="F9B80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5. Number of Accounts by Region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200" y="5230501"/>
            <a:ext cx="7924800" cy="1964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The regions with the highest concentration of accounts were the </a:t>
            </a:r>
            <a:r>
              <a:rPr lang="en-US" sz="2800" b="1" dirty="0">
                <a:latin typeface="Montserrat"/>
                <a:ea typeface="Montserrat"/>
                <a:cs typeface="Montserrat"/>
                <a:sym typeface="Montserrat"/>
              </a:rPr>
              <a:t>North East and West</a:t>
            </a: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, revealing them as key regions for customer engagement and business presence.</a:t>
            </a:r>
          </a:p>
        </p:txBody>
      </p:sp>
      <p:sp>
        <p:nvSpPr>
          <p:cNvPr id="8" name="Freeform 8"/>
          <p:cNvSpPr/>
          <p:nvPr/>
        </p:nvSpPr>
        <p:spPr>
          <a:xfrm>
            <a:off x="15739347" y="873362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9" name="Freeform 9"/>
          <p:cNvSpPr/>
          <p:nvPr/>
        </p:nvSpPr>
        <p:spPr>
          <a:xfrm>
            <a:off x="5425149" y="675727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644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5440038" y="7841313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0" y="0"/>
                </a:moveTo>
                <a:lnTo>
                  <a:pt x="2847962" y="0"/>
                </a:lnTo>
                <a:lnTo>
                  <a:pt x="2847962" y="2445687"/>
                </a:lnTo>
                <a:lnTo>
                  <a:pt x="0" y="2445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5" name="Freeform 5"/>
          <p:cNvSpPr/>
          <p:nvPr/>
        </p:nvSpPr>
        <p:spPr>
          <a:xfrm flipV="1">
            <a:off x="0" y="0"/>
            <a:ext cx="2847962" cy="2445687"/>
          </a:xfrm>
          <a:custGeom>
            <a:avLst/>
            <a:gdLst/>
            <a:ahLst/>
            <a:cxnLst/>
            <a:rect l="l" t="t" r="r" b="b"/>
            <a:pathLst>
              <a:path w="2847962" h="2445687">
                <a:moveTo>
                  <a:pt x="0" y="2445687"/>
                </a:moveTo>
                <a:lnTo>
                  <a:pt x="2847962" y="2445687"/>
                </a:lnTo>
                <a:lnTo>
                  <a:pt x="2847962" y="0"/>
                </a:lnTo>
                <a:lnTo>
                  <a:pt x="0" y="0"/>
                </a:lnTo>
                <a:lnTo>
                  <a:pt x="0" y="24456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6" name="TextBox 6"/>
          <p:cNvSpPr txBox="1"/>
          <p:nvPr/>
        </p:nvSpPr>
        <p:spPr>
          <a:xfrm>
            <a:off x="10058400" y="1927897"/>
            <a:ext cx="8003952" cy="1144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4966" b="1" dirty="0">
                <a:solidFill>
                  <a:srgbClr val="F9B80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6. Number of Orders by Region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63843" y="3911335"/>
            <a:ext cx="7318151" cy="2464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2800" b="1" dirty="0">
                <a:latin typeface="Montserrat"/>
                <a:ea typeface="Montserrat"/>
                <a:cs typeface="Montserrat"/>
                <a:sym typeface="Montserrat"/>
              </a:rPr>
              <a:t>North East </a:t>
            </a: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region was the most active with 2,357 orders, followed by the </a:t>
            </a:r>
            <a:r>
              <a:rPr lang="en-US" sz="2800" b="1" dirty="0">
                <a:latin typeface="Montserrat"/>
                <a:ea typeface="Montserrat"/>
                <a:cs typeface="Montserrat"/>
                <a:sym typeface="Montserrat"/>
              </a:rPr>
              <a:t>South East </a:t>
            </a: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with 2,024 orders, providing a clear view of where sales activity is highest.</a:t>
            </a:r>
          </a:p>
        </p:txBody>
      </p:sp>
      <p:sp>
        <p:nvSpPr>
          <p:cNvPr id="9" name="Freeform 9"/>
          <p:cNvSpPr/>
          <p:nvPr/>
        </p:nvSpPr>
        <p:spPr>
          <a:xfrm>
            <a:off x="12196047" y="8847122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1"/>
                </a:lnTo>
                <a:lnTo>
                  <a:pt x="0" y="1769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70C1D4A-C23B-D8AE-88F0-A3E471D4D9CF}"/>
              </a:ext>
            </a:extLst>
          </p:cNvPr>
          <p:cNvSpPr/>
          <p:nvPr/>
        </p:nvSpPr>
        <p:spPr>
          <a:xfrm>
            <a:off x="911449" y="2505740"/>
            <a:ext cx="6899817" cy="5417397"/>
          </a:xfrm>
          <a:custGeom>
            <a:avLst/>
            <a:gdLst/>
            <a:ahLst/>
            <a:cxnLst/>
            <a:rect l="l" t="t" r="r" b="b"/>
            <a:pathLst>
              <a:path w="6899817" h="4114800">
                <a:moveTo>
                  <a:pt x="0" y="0"/>
                </a:moveTo>
                <a:lnTo>
                  <a:pt x="6899817" y="0"/>
                </a:lnTo>
                <a:lnTo>
                  <a:pt x="689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0608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07790" y="0"/>
            <a:ext cx="10780210" cy="10287000"/>
          </a:xfrm>
          <a:prstGeom prst="rect">
            <a:avLst/>
          </a:prstGeom>
          <a:solidFill>
            <a:srgbClr val="4A6418"/>
          </a:solidFill>
        </p:spPr>
        <p:txBody>
          <a:bodyPr/>
          <a:lstStyle/>
          <a:p>
            <a:endParaRPr lang="en-NG"/>
          </a:p>
        </p:txBody>
      </p:sp>
      <p:sp>
        <p:nvSpPr>
          <p:cNvPr id="3" name="Freeform 3"/>
          <p:cNvSpPr/>
          <p:nvPr/>
        </p:nvSpPr>
        <p:spPr>
          <a:xfrm>
            <a:off x="1028700" y="2251408"/>
            <a:ext cx="9089602" cy="5536394"/>
          </a:xfrm>
          <a:custGeom>
            <a:avLst/>
            <a:gdLst/>
            <a:ahLst/>
            <a:cxnLst/>
            <a:rect l="l" t="t" r="r" b="b"/>
            <a:pathLst>
              <a:path w="9089602" h="5536394">
                <a:moveTo>
                  <a:pt x="0" y="0"/>
                </a:moveTo>
                <a:lnTo>
                  <a:pt x="9089602" y="0"/>
                </a:lnTo>
                <a:lnTo>
                  <a:pt x="9089602" y="5536394"/>
                </a:lnTo>
                <a:lnTo>
                  <a:pt x="0" y="5536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4" name="Freeform 4"/>
          <p:cNvSpPr/>
          <p:nvPr/>
        </p:nvSpPr>
        <p:spPr>
          <a:xfrm>
            <a:off x="14449086" y="7003574"/>
            <a:ext cx="3823494" cy="3283426"/>
          </a:xfrm>
          <a:custGeom>
            <a:avLst/>
            <a:gdLst/>
            <a:ahLst/>
            <a:cxnLst/>
            <a:rect l="l" t="t" r="r" b="b"/>
            <a:pathLst>
              <a:path w="3823494" h="3283426">
                <a:moveTo>
                  <a:pt x="0" y="0"/>
                </a:moveTo>
                <a:lnTo>
                  <a:pt x="3823494" y="0"/>
                </a:lnTo>
                <a:lnTo>
                  <a:pt x="3823494" y="3283426"/>
                </a:lnTo>
                <a:lnTo>
                  <a:pt x="0" y="3283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5" name="Freeform 5"/>
          <p:cNvSpPr/>
          <p:nvPr/>
        </p:nvSpPr>
        <p:spPr>
          <a:xfrm flipH="1" flipV="1">
            <a:off x="0" y="0"/>
            <a:ext cx="2621727" cy="2251408"/>
          </a:xfrm>
          <a:custGeom>
            <a:avLst/>
            <a:gdLst/>
            <a:ahLst/>
            <a:cxnLst/>
            <a:rect l="l" t="t" r="r" b="b"/>
            <a:pathLst>
              <a:path w="2621727" h="2251408">
                <a:moveTo>
                  <a:pt x="2621727" y="2251408"/>
                </a:moveTo>
                <a:lnTo>
                  <a:pt x="0" y="2251408"/>
                </a:lnTo>
                <a:lnTo>
                  <a:pt x="0" y="0"/>
                </a:lnTo>
                <a:lnTo>
                  <a:pt x="2621727" y="0"/>
                </a:lnTo>
                <a:lnTo>
                  <a:pt x="2621727" y="225140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  <p:sp>
        <p:nvSpPr>
          <p:cNvPr id="7" name="TextBox 7"/>
          <p:cNvSpPr txBox="1"/>
          <p:nvPr/>
        </p:nvSpPr>
        <p:spPr>
          <a:xfrm>
            <a:off x="9328995" y="1504950"/>
            <a:ext cx="7930305" cy="2974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56"/>
              </a:lnSpc>
            </a:pPr>
            <a:r>
              <a:rPr lang="en-US" sz="13441" b="1">
                <a:solidFill>
                  <a:srgbClr val="F9B80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8874194"/>
            <a:ext cx="1519953" cy="1769960"/>
          </a:xfrm>
          <a:custGeom>
            <a:avLst/>
            <a:gdLst/>
            <a:ahLst/>
            <a:cxnLst/>
            <a:rect l="l" t="t" r="r" b="b"/>
            <a:pathLst>
              <a:path w="1519953" h="1769960">
                <a:moveTo>
                  <a:pt x="0" y="0"/>
                </a:moveTo>
                <a:lnTo>
                  <a:pt x="1519953" y="0"/>
                </a:lnTo>
                <a:lnTo>
                  <a:pt x="1519953" y="1769960"/>
                </a:lnTo>
                <a:lnTo>
                  <a:pt x="0" y="1769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257</Words>
  <Application>Microsoft Macintosh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Montserrat Ultra-Bold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Yellow Hexagonal Geometric Data Statistic Presentation</dc:title>
  <cp:lastModifiedBy>Ayoade Adegbite</cp:lastModifiedBy>
  <cp:revision>3</cp:revision>
  <dcterms:created xsi:type="dcterms:W3CDTF">2006-08-16T00:00:00Z</dcterms:created>
  <dcterms:modified xsi:type="dcterms:W3CDTF">2024-09-06T19:56:59Z</dcterms:modified>
  <dc:identifier>DAGQA7nR6_k</dc:identifier>
</cp:coreProperties>
</file>