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e5a911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e5a911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accent5"/>
                </a:solidFill>
              </a:rPr>
              <a:t>A CRISPR-based base-editing screen for the functional assessment of BRCA1 variants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13900" y="200925"/>
            <a:ext cx="7746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chemeClr val="dk1"/>
                </a:solidFill>
              </a:rPr>
              <a:t>Group: </a:t>
            </a:r>
            <a:r>
              <a:rPr b="1" i="1" lang="en" sz="900">
                <a:solidFill>
                  <a:schemeClr val="dk1"/>
                </a:solidFill>
              </a:rPr>
              <a:t>Charles-Darwin</a:t>
            </a:r>
            <a:endParaRPr b="1" i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chemeClr val="dk1"/>
                </a:solidFill>
              </a:rPr>
              <a:t>Team: Bukola, Tiamiyu, RamiAF, George, Leah, Abneer,Joy</a:t>
            </a:r>
            <a:endParaRPr b="1" i="1"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chemeClr val="dk1"/>
                </a:solidFill>
              </a:rPr>
              <a:t>TM: Lawrence</a:t>
            </a:r>
            <a:endParaRPr b="1" i="1" sz="9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-1609" l="0" r="0" t="1610"/>
          <a:stretch/>
        </p:blipFill>
        <p:spPr>
          <a:xfrm>
            <a:off x="484700" y="766425"/>
            <a:ext cx="7898601" cy="4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