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7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13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6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5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3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42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SQL Student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For: AltSchool of Data Engineering</a:t>
            </a:r>
          </a:p>
          <a:p>
            <a:r>
              <a:t>By: Bukola Rasheed</a:t>
            </a:r>
          </a:p>
          <a:p>
            <a:r>
              <a:t>Date: December 21,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Design and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• Customers → Orders (One-to-Many): One customer can place multiple orders.</a:t>
            </a:r>
          </a:p>
          <a:p>
            <a:r>
              <a:rPr dirty="0"/>
              <a:t>• Orders → </a:t>
            </a:r>
            <a:r>
              <a:rPr dirty="0" err="1"/>
              <a:t>Order_Items</a:t>
            </a:r>
            <a:r>
              <a:rPr dirty="0"/>
              <a:t> (One-to-Many): Each order consists of multiple items.</a:t>
            </a:r>
          </a:p>
          <a:p>
            <a:r>
              <a:rPr dirty="0"/>
              <a:t>• Products → </a:t>
            </a:r>
            <a:r>
              <a:rPr dirty="0" err="1"/>
              <a:t>Order_Items</a:t>
            </a:r>
            <a:r>
              <a:rPr dirty="0"/>
              <a:t> (One-to-Many): Products can appear in multiple orders.</a:t>
            </a:r>
          </a:p>
          <a:p>
            <a:endParaRPr dirty="0"/>
          </a:p>
          <a:p>
            <a:r>
              <a:rPr dirty="0"/>
              <a:t>Foreign Key Relationships:</a:t>
            </a:r>
          </a:p>
          <a:p>
            <a:r>
              <a:rPr dirty="0"/>
              <a:t>  - </a:t>
            </a:r>
            <a:r>
              <a:rPr dirty="0" err="1"/>
              <a:t>customer_id</a:t>
            </a:r>
            <a:r>
              <a:rPr dirty="0"/>
              <a:t> links Customers to Orders.</a:t>
            </a:r>
          </a:p>
          <a:p>
            <a:r>
              <a:rPr dirty="0"/>
              <a:t>  - </a:t>
            </a:r>
            <a:r>
              <a:rPr dirty="0" err="1"/>
              <a:t>order_id</a:t>
            </a:r>
            <a:r>
              <a:rPr dirty="0"/>
              <a:t> links Orders to </a:t>
            </a:r>
            <a:r>
              <a:rPr dirty="0" err="1"/>
              <a:t>Order_Items</a:t>
            </a:r>
            <a:r>
              <a:rPr dirty="0"/>
              <a:t>.</a:t>
            </a:r>
          </a:p>
          <a:p>
            <a:r>
              <a:rPr dirty="0"/>
              <a:t>  - </a:t>
            </a:r>
            <a:r>
              <a:rPr dirty="0" err="1"/>
              <a:t>product_id</a:t>
            </a:r>
            <a:r>
              <a:rPr dirty="0"/>
              <a:t> links Products to </a:t>
            </a:r>
            <a:r>
              <a:rPr dirty="0" err="1"/>
              <a:t>Order_Items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1. Add Customer:</a:t>
            </a:r>
          </a:p>
          <a:p>
            <a:r>
              <a:t>   INSERT INTO Customers ...</a:t>
            </a:r>
          </a:p>
          <a:p>
            <a:endParaRPr/>
          </a:p>
          <a:p>
            <a:r>
              <a:t>2. Update Product Stock:</a:t>
            </a:r>
          </a:p>
          <a:p>
            <a:r>
              <a:t>   UPDATE Products SET stock_quantity ...</a:t>
            </a:r>
          </a:p>
          <a:p>
            <a:endParaRPr/>
          </a:p>
          <a:p>
            <a:r>
              <a:t>3. Delete Order:</a:t>
            </a:r>
          </a:p>
          <a:p>
            <a:r>
              <a:t>   DELETE FROM Orders ...</a:t>
            </a:r>
          </a:p>
          <a:p>
            <a:endParaRPr/>
          </a:p>
          <a:p>
            <a:r>
              <a:t>4. Retrieve Orders by Customer:</a:t>
            </a:r>
          </a:p>
          <a:p>
            <a:r>
              <a:t>   SELECT * FROM Orders 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Analytical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1. Revenue Analysis:</a:t>
            </a:r>
          </a:p>
          <a:p>
            <a:r>
              <a:t>   - Total Revenue: $111,163</a:t>
            </a:r>
          </a:p>
          <a:p>
            <a:r>
              <a:t>   - Per Product Revenue Query...</a:t>
            </a:r>
          </a:p>
          <a:p>
            <a:endParaRPr/>
          </a:p>
          <a:p>
            <a:r>
              <a:t>2. Customer Insights:</a:t>
            </a:r>
          </a:p>
          <a:p>
            <a:r>
              <a:t>   - Top 5 Customers by Spending.</a:t>
            </a:r>
          </a:p>
          <a:p>
            <a:r>
              <a:t>   - Customers Without Purchases.</a:t>
            </a:r>
          </a:p>
          <a:p>
            <a:endParaRPr/>
          </a:p>
          <a:p>
            <a:r>
              <a:t>3. Product Trends:</a:t>
            </a:r>
          </a:p>
          <a:p>
            <a:r>
              <a:t>   - Best-Selling Products.</a:t>
            </a:r>
          </a:p>
          <a:p>
            <a:r>
              <a:t>   - Products Out of Stock: None.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INNER JOIN: Combine orders with customer and product details.</a:t>
            </a:r>
          </a:p>
          <a:p>
            <a:r>
              <a:t>• LEFT JOIN: List all customers and their orders (even those with none).</a:t>
            </a:r>
          </a:p>
          <a:p>
            <a:r>
              <a:t>• FULL JOIN: Retrieve products and order details, including unmatched rows.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RANK(): Rank customers by total spending.</a:t>
            </a:r>
          </a:p>
          <a:p>
            <a:r>
              <a:t>• ROW_NUMBER(): Assign a unique number to each customer order.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CTEs and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CTE: Calculate total revenue per customer, filter revenue &gt; $500.</a:t>
            </a:r>
          </a:p>
          <a:p>
            <a:r>
              <a:t>2. Subquery: Identify the most expensive product.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Indexing and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Indexed frequently queried fields (customer_id, product_id).</a:t>
            </a:r>
          </a:p>
          <a:p>
            <a:r>
              <a:t>• Sequential Scan → Index Scan.</a:t>
            </a:r>
          </a:p>
          <a:p>
            <a:r>
              <a:t>• Minimal impact due to small dataset size.</a:t>
            </a:r>
          </a:p>
          <a:p>
            <a:r>
              <a:t>• Suggested further optimizations: Larger datasets, adjusted query structure.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EXPLAIN ANALYZE:</a:t>
            </a:r>
          </a:p>
          <a:p>
            <a:r>
              <a:t>  - Sequential Scan replaced with Index Scan.</a:t>
            </a:r>
          </a:p>
          <a:p>
            <a:r>
              <a:t>  - Execution time: Improved but limited due to small table size.</a:t>
            </a:r>
          </a:p>
          <a:p>
            <a:endParaRPr/>
          </a:p>
          <a:p>
            <a:r>
              <a:t>• Further Optimization:</a:t>
            </a:r>
          </a:p>
          <a:p>
            <a:r>
              <a:t>  - Larger datasets.</a:t>
            </a:r>
          </a:p>
          <a:p>
            <a:r>
              <a:t>  - Adjust query structure or filter conditions.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383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SQL Student Project</vt:lpstr>
      <vt:lpstr>Schema Design and Relationships</vt:lpstr>
      <vt:lpstr>CRUD Operations</vt:lpstr>
      <vt:lpstr>Analytical Queries</vt:lpstr>
      <vt:lpstr>Joins</vt:lpstr>
      <vt:lpstr>Window Functions</vt:lpstr>
      <vt:lpstr>CTEs and Subqueries</vt:lpstr>
      <vt:lpstr>Indexing and Optimization</vt:lpstr>
      <vt:lpstr>Query Performance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Student Project</dc:title>
  <dc:subject/>
  <dc:creator/>
  <cp:keywords/>
  <dc:description>generated using python-pptx</dc:description>
  <cp:lastModifiedBy>DeleLinus</cp:lastModifiedBy>
  <cp:revision>2</cp:revision>
  <dcterms:created xsi:type="dcterms:W3CDTF">2013-01-27T09:14:16Z</dcterms:created>
  <dcterms:modified xsi:type="dcterms:W3CDTF">2024-12-21T18:15:00Z</dcterms:modified>
  <cp:category/>
</cp:coreProperties>
</file>