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D48"/>
    <a:srgbClr val="BCBCBE"/>
    <a:srgbClr val="946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3"/>
    <p:restoredTop sz="94652"/>
  </p:normalViewPr>
  <p:slideViewPr>
    <p:cSldViewPr snapToGrid="0">
      <p:cViewPr varScale="1">
        <p:scale>
          <a:sx n="84" d="100"/>
          <a:sy n="84" d="100"/>
        </p:scale>
        <p:origin x="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7435-331D-1549-8EFE-EE8220863F34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5A8F-713D-574B-8DE1-FDECACB81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43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7435-331D-1549-8EFE-EE8220863F34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5A8F-713D-574B-8DE1-FDECACB81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485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7435-331D-1549-8EFE-EE8220863F34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5A8F-713D-574B-8DE1-FDECACB81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580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7435-331D-1549-8EFE-EE8220863F34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5A8F-713D-574B-8DE1-FDECACB81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96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7435-331D-1549-8EFE-EE8220863F34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5A8F-713D-574B-8DE1-FDECACB81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592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7435-331D-1549-8EFE-EE8220863F34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5A8F-713D-574B-8DE1-FDECACB81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80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7435-331D-1549-8EFE-EE8220863F34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5A8F-713D-574B-8DE1-FDECACB81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172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7435-331D-1549-8EFE-EE8220863F34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5A8F-713D-574B-8DE1-FDECACB81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544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7435-331D-1549-8EFE-EE8220863F34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5A8F-713D-574B-8DE1-FDECACB81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41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7435-331D-1549-8EFE-EE8220863F34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5A8F-713D-574B-8DE1-FDECACB81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93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7435-331D-1549-8EFE-EE8220863F34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5A8F-713D-574B-8DE1-FDECACB81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724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7435-331D-1549-8EFE-EE8220863F34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5A8F-713D-574B-8DE1-FDECACB81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922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it/cursore-mouse-clicca-puntatore-146588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it/cursore-mouse-clicca-puntatore-146588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it/cursore-mouse-clicca-puntatore-146588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it/cursore-mouse-clicca-puntatore-146588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3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a 13">
            <a:extLst>
              <a:ext uri="{FF2B5EF4-FFF2-40B4-BE49-F238E27FC236}">
                <a16:creationId xmlns:a16="http://schemas.microsoft.com/office/drawing/2014/main" id="{9029F4DA-B288-E6E5-4705-FD369BB24669}"/>
              </a:ext>
            </a:extLst>
          </p:cNvPr>
          <p:cNvGrpSpPr/>
          <p:nvPr/>
        </p:nvGrpSpPr>
        <p:grpSpPr>
          <a:xfrm>
            <a:off x="3984583" y="8648179"/>
            <a:ext cx="2830595" cy="1631950"/>
            <a:chOff x="4979324" y="8483288"/>
            <a:chExt cx="2830595" cy="1631950"/>
          </a:xfrm>
        </p:grpSpPr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1518EFEB-02DF-5295-1B16-ABC8DBE5F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1519" y="8903013"/>
              <a:ext cx="1168400" cy="901700"/>
            </a:xfrm>
            <a:prstGeom prst="rect">
              <a:avLst/>
            </a:prstGeom>
          </p:spPr>
        </p:pic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E1A9B69B-9DEF-540F-1D62-20488EEC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9324" y="8483288"/>
              <a:ext cx="1475850" cy="1631950"/>
            </a:xfrm>
            <a:prstGeom prst="rect">
              <a:avLst/>
            </a:prstGeom>
          </p:spPr>
        </p:pic>
      </p:grpSp>
      <p:pic>
        <p:nvPicPr>
          <p:cNvPr id="16" name="Obraz 15">
            <a:extLst>
              <a:ext uri="{FF2B5EF4-FFF2-40B4-BE49-F238E27FC236}">
                <a16:creationId xmlns:a16="http://schemas.microsoft.com/office/drawing/2014/main" id="{E254CA48-4ECD-808E-D3C3-03B136868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699679"/>
            <a:ext cx="10799763" cy="5803366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EFEBA77-BB1F-E665-D014-ED23B901B26A}"/>
              </a:ext>
            </a:extLst>
          </p:cNvPr>
          <p:cNvSpPr txBox="1"/>
          <p:nvPr/>
        </p:nvSpPr>
        <p:spPr>
          <a:xfrm>
            <a:off x="393758" y="0"/>
            <a:ext cx="10133350" cy="2554545"/>
          </a:xfrm>
          <a:prstGeom prst="rect">
            <a:avLst/>
          </a:prstGeom>
          <a:noFill/>
          <a:effectLst>
            <a:outerShdw blurRad="86428" dist="50800" dir="5400000" sx="36000" sy="36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80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Jak zgłosić fałszywy profil na Facebooku?</a:t>
            </a: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19A5C14B-03BB-7EC1-0933-98803192A2E5}"/>
              </a:ext>
            </a:extLst>
          </p:cNvPr>
          <p:cNvSpPr/>
          <p:nvPr/>
        </p:nvSpPr>
        <p:spPr>
          <a:xfrm>
            <a:off x="44489" y="2296718"/>
            <a:ext cx="1992242" cy="1992242"/>
          </a:xfrm>
          <a:prstGeom prst="ellipse">
            <a:avLst/>
          </a:prstGeom>
          <a:noFill/>
          <a:ln w="76200">
            <a:solidFill>
              <a:srgbClr val="BCBC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24105DEE-2DEF-4E36-B2D0-F525921D2272}"/>
              </a:ext>
            </a:extLst>
          </p:cNvPr>
          <p:cNvSpPr/>
          <p:nvPr/>
        </p:nvSpPr>
        <p:spPr>
          <a:xfrm>
            <a:off x="170294" y="2422523"/>
            <a:ext cx="1740632" cy="1740632"/>
          </a:xfrm>
          <a:prstGeom prst="ellipse">
            <a:avLst/>
          </a:prstGeom>
          <a:solidFill>
            <a:srgbClr val="BCBCBE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0" b="1" dirty="0">
                <a:latin typeface="Arial" panose="020B0604020202020204" pitchFamily="34" charset="0"/>
                <a:ea typeface="STHupo" panose="02010800040101010101" pitchFamily="2" charset="-122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43A3CA8A-2EF7-C0E1-EDC0-60E7C7EBC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089081">
            <a:off x="8445166" y="3609280"/>
            <a:ext cx="1689374" cy="26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9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3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a 13">
            <a:extLst>
              <a:ext uri="{FF2B5EF4-FFF2-40B4-BE49-F238E27FC236}">
                <a16:creationId xmlns:a16="http://schemas.microsoft.com/office/drawing/2014/main" id="{9029F4DA-B288-E6E5-4705-FD369BB24669}"/>
              </a:ext>
            </a:extLst>
          </p:cNvPr>
          <p:cNvGrpSpPr/>
          <p:nvPr/>
        </p:nvGrpSpPr>
        <p:grpSpPr>
          <a:xfrm>
            <a:off x="3984583" y="8648179"/>
            <a:ext cx="2830595" cy="1631950"/>
            <a:chOff x="4979324" y="8483288"/>
            <a:chExt cx="2830595" cy="1631950"/>
          </a:xfrm>
        </p:grpSpPr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1518EFEB-02DF-5295-1B16-ABC8DBE5F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1519" y="8903013"/>
              <a:ext cx="1168400" cy="901700"/>
            </a:xfrm>
            <a:prstGeom prst="rect">
              <a:avLst/>
            </a:prstGeom>
          </p:spPr>
        </p:pic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E1A9B69B-9DEF-540F-1D62-20488EEC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9324" y="8483288"/>
              <a:ext cx="1475850" cy="1631950"/>
            </a:xfrm>
            <a:prstGeom prst="rect">
              <a:avLst/>
            </a:prstGeom>
          </p:spPr>
        </p:pic>
      </p:grp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EFEBA77-BB1F-E665-D014-ED23B901B26A}"/>
              </a:ext>
            </a:extLst>
          </p:cNvPr>
          <p:cNvSpPr txBox="1"/>
          <p:nvPr/>
        </p:nvSpPr>
        <p:spPr>
          <a:xfrm>
            <a:off x="393758" y="0"/>
            <a:ext cx="10133350" cy="2554545"/>
          </a:xfrm>
          <a:prstGeom prst="rect">
            <a:avLst/>
          </a:prstGeom>
          <a:noFill/>
          <a:effectLst>
            <a:outerShdw blurRad="86428" dist="50800" dir="5400000" sx="36000" sy="36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80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Jak zgłosić fałszywy profil na Facebooku?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A472048-996A-2848-AD01-434617C98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611506"/>
            <a:ext cx="10788329" cy="6217701"/>
          </a:xfrm>
          <a:prstGeom prst="rect">
            <a:avLst/>
          </a:pr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9A5C14B-03BB-7EC1-0933-98803192A2E5}"/>
              </a:ext>
            </a:extLst>
          </p:cNvPr>
          <p:cNvSpPr/>
          <p:nvPr/>
        </p:nvSpPr>
        <p:spPr>
          <a:xfrm>
            <a:off x="44489" y="2296718"/>
            <a:ext cx="1992242" cy="1992242"/>
          </a:xfrm>
          <a:prstGeom prst="ellipse">
            <a:avLst/>
          </a:prstGeom>
          <a:noFill/>
          <a:ln w="76200">
            <a:solidFill>
              <a:srgbClr val="BCBC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24105DEE-2DEF-4E36-B2D0-F525921D2272}"/>
              </a:ext>
            </a:extLst>
          </p:cNvPr>
          <p:cNvSpPr/>
          <p:nvPr/>
        </p:nvSpPr>
        <p:spPr>
          <a:xfrm>
            <a:off x="170294" y="2422523"/>
            <a:ext cx="1740632" cy="1740632"/>
          </a:xfrm>
          <a:prstGeom prst="ellipse">
            <a:avLst/>
          </a:prstGeom>
          <a:solidFill>
            <a:srgbClr val="BCBCBE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0" b="1" dirty="0">
                <a:latin typeface="Arial" panose="020B0604020202020204" pitchFamily="34" charset="0"/>
                <a:ea typeface="STHupo" panose="02010800040101010101" pitchFamily="2" charset="-122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43A3CA8A-2EF7-C0E1-EDC0-60E7C7EBC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1582613">
            <a:off x="9104734" y="4386639"/>
            <a:ext cx="1689374" cy="26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3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a 13">
            <a:extLst>
              <a:ext uri="{FF2B5EF4-FFF2-40B4-BE49-F238E27FC236}">
                <a16:creationId xmlns:a16="http://schemas.microsoft.com/office/drawing/2014/main" id="{9029F4DA-B288-E6E5-4705-FD369BB24669}"/>
              </a:ext>
            </a:extLst>
          </p:cNvPr>
          <p:cNvGrpSpPr/>
          <p:nvPr/>
        </p:nvGrpSpPr>
        <p:grpSpPr>
          <a:xfrm>
            <a:off x="3984583" y="8648179"/>
            <a:ext cx="2830595" cy="1631950"/>
            <a:chOff x="4979324" y="8483288"/>
            <a:chExt cx="2830595" cy="1631950"/>
          </a:xfrm>
        </p:grpSpPr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1518EFEB-02DF-5295-1B16-ABC8DBE5F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1519" y="8903013"/>
              <a:ext cx="1168400" cy="901700"/>
            </a:xfrm>
            <a:prstGeom prst="rect">
              <a:avLst/>
            </a:prstGeom>
          </p:spPr>
        </p:pic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E1A9B69B-9DEF-540F-1D62-20488EEC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9324" y="8483288"/>
              <a:ext cx="1475850" cy="1631950"/>
            </a:xfrm>
            <a:prstGeom prst="rect">
              <a:avLst/>
            </a:prstGeom>
          </p:spPr>
        </p:pic>
      </p:grp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EFEBA77-BB1F-E665-D014-ED23B901B26A}"/>
              </a:ext>
            </a:extLst>
          </p:cNvPr>
          <p:cNvSpPr txBox="1"/>
          <p:nvPr/>
        </p:nvSpPr>
        <p:spPr>
          <a:xfrm>
            <a:off x="393758" y="0"/>
            <a:ext cx="10133350" cy="2554545"/>
          </a:xfrm>
          <a:prstGeom prst="rect">
            <a:avLst/>
          </a:prstGeom>
          <a:noFill/>
          <a:effectLst>
            <a:outerShdw blurRad="86428" dist="50800" dir="5400000" sx="36000" sy="36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80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Jak zgłosić fałszywy profil na Facebooku?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1694815-1645-B988-E62A-419E88DD3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83" y="2554545"/>
            <a:ext cx="6600276" cy="3668022"/>
          </a:xfrm>
          <a:prstGeom prst="rect">
            <a:avLst/>
          </a:pr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9A5C14B-03BB-7EC1-0933-98803192A2E5}"/>
              </a:ext>
            </a:extLst>
          </p:cNvPr>
          <p:cNvSpPr/>
          <p:nvPr/>
        </p:nvSpPr>
        <p:spPr>
          <a:xfrm>
            <a:off x="44489" y="2296718"/>
            <a:ext cx="1992242" cy="1992242"/>
          </a:xfrm>
          <a:prstGeom prst="ellipse">
            <a:avLst/>
          </a:prstGeom>
          <a:noFill/>
          <a:ln w="76200">
            <a:solidFill>
              <a:srgbClr val="BCBC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24105DEE-2DEF-4E36-B2D0-F525921D2272}"/>
              </a:ext>
            </a:extLst>
          </p:cNvPr>
          <p:cNvSpPr/>
          <p:nvPr/>
        </p:nvSpPr>
        <p:spPr>
          <a:xfrm>
            <a:off x="170294" y="2422523"/>
            <a:ext cx="1740632" cy="1740632"/>
          </a:xfrm>
          <a:prstGeom prst="ellipse">
            <a:avLst/>
          </a:prstGeom>
          <a:solidFill>
            <a:srgbClr val="BCBCBE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0" b="1" dirty="0">
                <a:latin typeface="Arial" panose="020B0604020202020204" pitchFamily="34" charset="0"/>
                <a:ea typeface="STHupo" panose="02010800040101010101" pitchFamily="2" charset="-122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43A3CA8A-2EF7-C0E1-EDC0-60E7C7EBC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3770513">
            <a:off x="3279821" y="2570835"/>
            <a:ext cx="1508748" cy="238223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F2E6C12-69E7-9B52-7D9B-1ED951CE5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285" y="4177894"/>
            <a:ext cx="5548395" cy="470772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FEAF9E1-ECDD-B9C5-6BD8-A76CC0E0C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8954301">
            <a:off x="7088145" y="5728703"/>
            <a:ext cx="1508748" cy="2382234"/>
          </a:xfrm>
          <a:prstGeom prst="rect">
            <a:avLst/>
          </a:prstGeom>
        </p:spPr>
      </p:pic>
      <p:sp>
        <p:nvSpPr>
          <p:cNvPr id="8" name="Wygięta strzałka 7">
            <a:extLst>
              <a:ext uri="{FF2B5EF4-FFF2-40B4-BE49-F238E27FC236}">
                <a16:creationId xmlns:a16="http://schemas.microsoft.com/office/drawing/2014/main" id="{507EE2D4-F509-C8A7-54E0-3733E5C00FE3}"/>
              </a:ext>
            </a:extLst>
          </p:cNvPr>
          <p:cNvSpPr/>
          <p:nvPr/>
        </p:nvSpPr>
        <p:spPr>
          <a:xfrm rot="5400000">
            <a:off x="6275835" y="3034136"/>
            <a:ext cx="1579540" cy="1669254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4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3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a 13">
            <a:extLst>
              <a:ext uri="{FF2B5EF4-FFF2-40B4-BE49-F238E27FC236}">
                <a16:creationId xmlns:a16="http://schemas.microsoft.com/office/drawing/2014/main" id="{9029F4DA-B288-E6E5-4705-FD369BB24669}"/>
              </a:ext>
            </a:extLst>
          </p:cNvPr>
          <p:cNvGrpSpPr/>
          <p:nvPr/>
        </p:nvGrpSpPr>
        <p:grpSpPr>
          <a:xfrm>
            <a:off x="3984583" y="8648179"/>
            <a:ext cx="2830595" cy="1631950"/>
            <a:chOff x="4979324" y="8483288"/>
            <a:chExt cx="2830595" cy="1631950"/>
          </a:xfrm>
        </p:grpSpPr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1518EFEB-02DF-5295-1B16-ABC8DBE5F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1519" y="8903013"/>
              <a:ext cx="1168400" cy="901700"/>
            </a:xfrm>
            <a:prstGeom prst="rect">
              <a:avLst/>
            </a:prstGeom>
          </p:spPr>
        </p:pic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E1A9B69B-9DEF-540F-1D62-20488EEC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9324" y="8483288"/>
              <a:ext cx="1475850" cy="1631950"/>
            </a:xfrm>
            <a:prstGeom prst="rect">
              <a:avLst/>
            </a:prstGeom>
          </p:spPr>
        </p:pic>
      </p:grpSp>
      <p:pic>
        <p:nvPicPr>
          <p:cNvPr id="3" name="Obraz 2">
            <a:extLst>
              <a:ext uri="{FF2B5EF4-FFF2-40B4-BE49-F238E27FC236}">
                <a16:creationId xmlns:a16="http://schemas.microsoft.com/office/drawing/2014/main" id="{AC16BFE3-BA1C-CAFF-E4AB-145DB3DA0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" y="3418459"/>
            <a:ext cx="10798288" cy="4550787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EFEBA77-BB1F-E665-D014-ED23B901B26A}"/>
              </a:ext>
            </a:extLst>
          </p:cNvPr>
          <p:cNvSpPr txBox="1"/>
          <p:nvPr/>
        </p:nvSpPr>
        <p:spPr>
          <a:xfrm>
            <a:off x="333206" y="615868"/>
            <a:ext cx="10133350" cy="2123658"/>
          </a:xfrm>
          <a:prstGeom prst="rect">
            <a:avLst/>
          </a:prstGeom>
          <a:noFill/>
          <a:effectLst>
            <a:outerShdw blurRad="86428" dist="50800" dir="5400000" sx="36000" sy="36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66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lt"/>
              </a:rPr>
              <a:t>Obserwuj nas po więcej cennych wskazówek.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FEAF9E1-ECDD-B9C5-6BD8-A76CC0E0C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8954301">
            <a:off x="6090851" y="3309068"/>
            <a:ext cx="2265517" cy="35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7052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31</Words>
  <Application>Microsoft Macintosh PowerPoint</Application>
  <PresentationFormat>Niestandardowy</PresentationFormat>
  <Paragraphs>7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 Bukowski</dc:creator>
  <cp:lastModifiedBy>Kamil Bukowski</cp:lastModifiedBy>
  <cp:revision>1</cp:revision>
  <dcterms:created xsi:type="dcterms:W3CDTF">2024-08-13T11:50:57Z</dcterms:created>
  <dcterms:modified xsi:type="dcterms:W3CDTF">2024-08-13T12:48:08Z</dcterms:modified>
</cp:coreProperties>
</file>