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540067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837"/>
    <a:srgbClr val="A8A9AE"/>
    <a:srgbClr val="EC1B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p:restoredTop sz="94632"/>
  </p:normalViewPr>
  <p:slideViewPr>
    <p:cSldViewPr snapToGrid="0">
      <p:cViewPr>
        <p:scale>
          <a:sx n="85" d="100"/>
          <a:sy n="85" d="100"/>
        </p:scale>
        <p:origin x="401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6CB31-5F06-9D48-8EFA-5434DD005243}" type="datetimeFigureOut">
              <a:rPr lang="pl-PL" smtClean="0"/>
              <a:t>13.08.2024</a:t>
            </a:fld>
            <a:endParaRPr lang="pl-PL" dirty="0"/>
          </a:p>
        </p:txBody>
      </p:sp>
      <p:sp>
        <p:nvSpPr>
          <p:cNvPr id="4" name="Symbol zastępczy obrazu slajdu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D8806-EA6B-8A42-9E20-C0C0D2BB5494}" type="slidenum">
              <a:rPr lang="pl-PL" smtClean="0"/>
              <a:t>‹#›</a:t>
            </a:fld>
            <a:endParaRPr lang="pl-PL" dirty="0"/>
          </a:p>
        </p:txBody>
      </p:sp>
    </p:spTree>
    <p:extLst>
      <p:ext uri="{BB962C8B-B14F-4D97-AF65-F5344CB8AC3E}">
        <p14:creationId xmlns:p14="http://schemas.microsoft.com/office/powerpoint/2010/main" val="1290295210"/>
      </p:ext>
    </p:extLst>
  </p:cSld>
  <p:clrMap bg1="lt1" tx1="dk1" bg2="lt2" tx2="dk2" accent1="accent1" accent2="accent2" accent3="accent3" accent4="accent4" accent5="accent5" accent6="accent6" hlink="hlink" folHlink="folHlink"/>
  <p:notesStyle>
    <a:lvl1pPr marL="0" algn="l" defTabSz="914122" rtl="0" eaLnBrk="1" latinLnBrk="0" hangingPunct="1">
      <a:defRPr sz="1199" kern="1200">
        <a:solidFill>
          <a:schemeClr val="tx1"/>
        </a:solidFill>
        <a:latin typeface="+mn-lt"/>
        <a:ea typeface="+mn-ea"/>
        <a:cs typeface="+mn-cs"/>
      </a:defRPr>
    </a:lvl1pPr>
    <a:lvl2pPr marL="457061" algn="l" defTabSz="914122" rtl="0" eaLnBrk="1" latinLnBrk="0" hangingPunct="1">
      <a:defRPr sz="1199" kern="1200">
        <a:solidFill>
          <a:schemeClr val="tx1"/>
        </a:solidFill>
        <a:latin typeface="+mn-lt"/>
        <a:ea typeface="+mn-ea"/>
        <a:cs typeface="+mn-cs"/>
      </a:defRPr>
    </a:lvl2pPr>
    <a:lvl3pPr marL="914122" algn="l" defTabSz="914122" rtl="0" eaLnBrk="1" latinLnBrk="0" hangingPunct="1">
      <a:defRPr sz="1199" kern="1200">
        <a:solidFill>
          <a:schemeClr val="tx1"/>
        </a:solidFill>
        <a:latin typeface="+mn-lt"/>
        <a:ea typeface="+mn-ea"/>
        <a:cs typeface="+mn-cs"/>
      </a:defRPr>
    </a:lvl3pPr>
    <a:lvl4pPr marL="1371180" algn="l" defTabSz="914122" rtl="0" eaLnBrk="1" latinLnBrk="0" hangingPunct="1">
      <a:defRPr sz="1199" kern="1200">
        <a:solidFill>
          <a:schemeClr val="tx1"/>
        </a:solidFill>
        <a:latin typeface="+mn-lt"/>
        <a:ea typeface="+mn-ea"/>
        <a:cs typeface="+mn-cs"/>
      </a:defRPr>
    </a:lvl4pPr>
    <a:lvl5pPr marL="1828240" algn="l" defTabSz="914122" rtl="0" eaLnBrk="1" latinLnBrk="0" hangingPunct="1">
      <a:defRPr sz="1199" kern="1200">
        <a:solidFill>
          <a:schemeClr val="tx1"/>
        </a:solidFill>
        <a:latin typeface="+mn-lt"/>
        <a:ea typeface="+mn-ea"/>
        <a:cs typeface="+mn-cs"/>
      </a:defRPr>
    </a:lvl5pPr>
    <a:lvl6pPr marL="2285302" algn="l" defTabSz="914122" rtl="0" eaLnBrk="1" latinLnBrk="0" hangingPunct="1">
      <a:defRPr sz="1199" kern="1200">
        <a:solidFill>
          <a:schemeClr val="tx1"/>
        </a:solidFill>
        <a:latin typeface="+mn-lt"/>
        <a:ea typeface="+mn-ea"/>
        <a:cs typeface="+mn-cs"/>
      </a:defRPr>
    </a:lvl6pPr>
    <a:lvl7pPr marL="2742364" algn="l" defTabSz="914122" rtl="0" eaLnBrk="1" latinLnBrk="0" hangingPunct="1">
      <a:defRPr sz="1199" kern="1200">
        <a:solidFill>
          <a:schemeClr val="tx1"/>
        </a:solidFill>
        <a:latin typeface="+mn-lt"/>
        <a:ea typeface="+mn-ea"/>
        <a:cs typeface="+mn-cs"/>
      </a:defRPr>
    </a:lvl7pPr>
    <a:lvl8pPr marL="3199425" algn="l" defTabSz="914122" rtl="0" eaLnBrk="1" latinLnBrk="0" hangingPunct="1">
      <a:defRPr sz="1199" kern="1200">
        <a:solidFill>
          <a:schemeClr val="tx1"/>
        </a:solidFill>
        <a:latin typeface="+mn-lt"/>
        <a:ea typeface="+mn-ea"/>
        <a:cs typeface="+mn-cs"/>
      </a:defRPr>
    </a:lvl8pPr>
    <a:lvl9pPr marL="3656482" algn="l" defTabSz="914122"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657475" y="1143000"/>
            <a:ext cx="154305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11D8806-EA6B-8A42-9E20-C0C0D2BB5494}" type="slidenum">
              <a:rPr lang="pl-PL" smtClean="0"/>
              <a:t>1</a:t>
            </a:fld>
            <a:endParaRPr lang="pl-PL" dirty="0"/>
          </a:p>
        </p:txBody>
      </p:sp>
    </p:spTree>
    <p:extLst>
      <p:ext uri="{BB962C8B-B14F-4D97-AF65-F5344CB8AC3E}">
        <p14:creationId xmlns:p14="http://schemas.microsoft.com/office/powerpoint/2010/main" val="12084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657475" y="1143000"/>
            <a:ext cx="154305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11D8806-EA6B-8A42-9E20-C0C0D2BB5494}" type="slidenum">
              <a:rPr lang="pl-PL" smtClean="0"/>
              <a:t>2</a:t>
            </a:fld>
            <a:endParaRPr lang="pl-PL" dirty="0"/>
          </a:p>
        </p:txBody>
      </p:sp>
    </p:spTree>
    <p:extLst>
      <p:ext uri="{BB962C8B-B14F-4D97-AF65-F5344CB8AC3E}">
        <p14:creationId xmlns:p14="http://schemas.microsoft.com/office/powerpoint/2010/main" val="338654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657475" y="1143000"/>
            <a:ext cx="154305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11D8806-EA6B-8A42-9E20-C0C0D2BB5494}" type="slidenum">
              <a:rPr lang="pl-PL" smtClean="0"/>
              <a:t>3</a:t>
            </a:fld>
            <a:endParaRPr lang="pl-PL" dirty="0"/>
          </a:p>
        </p:txBody>
      </p:sp>
    </p:spTree>
    <p:extLst>
      <p:ext uri="{BB962C8B-B14F-4D97-AF65-F5344CB8AC3E}">
        <p14:creationId xmlns:p14="http://schemas.microsoft.com/office/powerpoint/2010/main" val="351108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657475" y="1143000"/>
            <a:ext cx="154305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11D8806-EA6B-8A42-9E20-C0C0D2BB5494}" type="slidenum">
              <a:rPr lang="pl-PL" smtClean="0"/>
              <a:t>4</a:t>
            </a:fld>
            <a:endParaRPr lang="pl-PL" dirty="0"/>
          </a:p>
        </p:txBody>
      </p:sp>
    </p:spTree>
    <p:extLst>
      <p:ext uri="{BB962C8B-B14F-4D97-AF65-F5344CB8AC3E}">
        <p14:creationId xmlns:p14="http://schemas.microsoft.com/office/powerpoint/2010/main" val="1566772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657475" y="1143000"/>
            <a:ext cx="154305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11D8806-EA6B-8A42-9E20-C0C0D2BB5494}" type="slidenum">
              <a:rPr lang="pl-PL" smtClean="0"/>
              <a:t>5</a:t>
            </a:fld>
            <a:endParaRPr lang="pl-PL" dirty="0"/>
          </a:p>
        </p:txBody>
      </p:sp>
    </p:spTree>
    <p:extLst>
      <p:ext uri="{BB962C8B-B14F-4D97-AF65-F5344CB8AC3E}">
        <p14:creationId xmlns:p14="http://schemas.microsoft.com/office/powerpoint/2010/main" val="226576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657475" y="1143000"/>
            <a:ext cx="154305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11D8806-EA6B-8A42-9E20-C0C0D2BB5494}" type="slidenum">
              <a:rPr lang="pl-PL" smtClean="0"/>
              <a:t>6</a:t>
            </a:fld>
            <a:endParaRPr lang="pl-PL" dirty="0"/>
          </a:p>
        </p:txBody>
      </p:sp>
    </p:spTree>
    <p:extLst>
      <p:ext uri="{BB962C8B-B14F-4D97-AF65-F5344CB8AC3E}">
        <p14:creationId xmlns:p14="http://schemas.microsoft.com/office/powerpoint/2010/main" val="129091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405051" y="1767462"/>
            <a:ext cx="4590574" cy="3759917"/>
          </a:xfrm>
        </p:spPr>
        <p:txBody>
          <a:bodyPr anchor="b"/>
          <a:lstStyle>
            <a:lvl1pPr algn="ctr">
              <a:defRPr sz="3544"/>
            </a:lvl1pPr>
          </a:lstStyle>
          <a:p>
            <a:r>
              <a:rPr lang="pl-PL"/>
              <a:t>Kliknij, aby edytować styl</a:t>
            </a:r>
            <a:endParaRPr lang="en-US" dirty="0"/>
          </a:p>
        </p:txBody>
      </p:sp>
      <p:sp>
        <p:nvSpPr>
          <p:cNvPr id="3" name="Subtitle 2"/>
          <p:cNvSpPr>
            <a:spLocks noGrp="1"/>
          </p:cNvSpPr>
          <p:nvPr>
            <p:ph type="subTitle" idx="1"/>
          </p:nvPr>
        </p:nvSpPr>
        <p:spPr>
          <a:xfrm>
            <a:off x="675085" y="5672376"/>
            <a:ext cx="4050506" cy="2607442"/>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33026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9830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574987"/>
            <a:ext cx="1164521" cy="91523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71297" y="574987"/>
            <a:ext cx="3426053" cy="915230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92001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400258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68484" y="2692444"/>
            <a:ext cx="4658082" cy="4492401"/>
          </a:xfrm>
        </p:spPr>
        <p:txBody>
          <a:bodyPr anchor="b"/>
          <a:lstStyle>
            <a:lvl1pPr>
              <a:defRPr sz="3544"/>
            </a:lvl1pPr>
          </a:lstStyle>
          <a:p>
            <a:r>
              <a:rPr lang="pl-PL"/>
              <a:t>Kliknij, aby edytować styl</a:t>
            </a:r>
            <a:endParaRPr lang="en-US" dirty="0"/>
          </a:p>
        </p:txBody>
      </p:sp>
      <p:sp>
        <p:nvSpPr>
          <p:cNvPr id="3" name="Text Placeholder 2"/>
          <p:cNvSpPr>
            <a:spLocks noGrp="1"/>
          </p:cNvSpPr>
          <p:nvPr>
            <p:ph type="body" idx="1"/>
          </p:nvPr>
        </p:nvSpPr>
        <p:spPr>
          <a:xfrm>
            <a:off x="368484" y="7227345"/>
            <a:ext cx="4658082" cy="2362447"/>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128857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71296" y="2874937"/>
            <a:ext cx="2295287" cy="685235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2734092" y="2874937"/>
            <a:ext cx="2295287" cy="685235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181442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372000" y="574990"/>
            <a:ext cx="4658082" cy="2087455"/>
          </a:xfrm>
        </p:spPr>
        <p:txBody>
          <a:bodyPr/>
          <a:lstStyle/>
          <a:p>
            <a:r>
              <a:rPr lang="pl-PL"/>
              <a:t>Kliknij, aby edytować styl</a:t>
            </a:r>
            <a:endParaRPr lang="en-US" dirty="0"/>
          </a:p>
        </p:txBody>
      </p:sp>
      <p:sp>
        <p:nvSpPr>
          <p:cNvPr id="3" name="Text Placeholder 2"/>
          <p:cNvSpPr>
            <a:spLocks noGrp="1"/>
          </p:cNvSpPr>
          <p:nvPr>
            <p:ph type="body" idx="1"/>
          </p:nvPr>
        </p:nvSpPr>
        <p:spPr>
          <a:xfrm>
            <a:off x="372001" y="2647443"/>
            <a:ext cx="2284738" cy="129747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pl-PL"/>
              <a:t>Kliknij, aby edytować style wzorca tekstu</a:t>
            </a:r>
          </a:p>
        </p:txBody>
      </p:sp>
      <p:sp>
        <p:nvSpPr>
          <p:cNvPr id="4" name="Content Placeholder 3"/>
          <p:cNvSpPr>
            <a:spLocks noGrp="1"/>
          </p:cNvSpPr>
          <p:nvPr>
            <p:ph sz="half" idx="2"/>
          </p:nvPr>
        </p:nvSpPr>
        <p:spPr>
          <a:xfrm>
            <a:off x="372001" y="3944914"/>
            <a:ext cx="2284738" cy="58023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2734092" y="2647443"/>
            <a:ext cx="2295990" cy="129747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pl-PL"/>
              <a:t>Kliknij, aby edytować style wzorca tekstu</a:t>
            </a:r>
          </a:p>
        </p:txBody>
      </p:sp>
      <p:sp>
        <p:nvSpPr>
          <p:cNvPr id="6" name="Content Placeholder 5"/>
          <p:cNvSpPr>
            <a:spLocks noGrp="1"/>
          </p:cNvSpPr>
          <p:nvPr>
            <p:ph sz="quarter" idx="4"/>
          </p:nvPr>
        </p:nvSpPr>
        <p:spPr>
          <a:xfrm>
            <a:off x="2734092" y="3944914"/>
            <a:ext cx="2295990" cy="58023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312768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299166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3" name="Footer Placeholder 2"/>
          <p:cNvSpPr>
            <a:spLocks noGrp="1"/>
          </p:cNvSpPr>
          <p:nvPr>
            <p:ph type="ftr" sz="quarter" idx="11"/>
          </p:nvPr>
        </p:nvSpPr>
        <p:spPr/>
        <p:txBody>
          <a:bodyPr/>
          <a:lstStyle/>
          <a:p>
            <a:endParaRPr lang="pl-PL" dirty="0"/>
          </a:p>
        </p:txBody>
      </p:sp>
      <p:sp>
        <p:nvSpPr>
          <p:cNvPr id="4" name="Slide Number Placeholder 3"/>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272556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372000" y="719984"/>
            <a:ext cx="1741858" cy="2519945"/>
          </a:xfrm>
        </p:spPr>
        <p:txBody>
          <a:bodyPr anchor="b"/>
          <a:lstStyle>
            <a:lvl1pPr>
              <a:defRPr sz="1890"/>
            </a:lvl1pPr>
          </a:lstStyle>
          <a:p>
            <a:r>
              <a:rPr lang="pl-PL"/>
              <a:t>Kliknij, aby edytować styl</a:t>
            </a:r>
            <a:endParaRPr lang="en-US" dirty="0"/>
          </a:p>
        </p:txBody>
      </p:sp>
      <p:sp>
        <p:nvSpPr>
          <p:cNvPr id="3" name="Content Placeholder 2"/>
          <p:cNvSpPr>
            <a:spLocks noGrp="1"/>
          </p:cNvSpPr>
          <p:nvPr>
            <p:ph idx="1"/>
          </p:nvPr>
        </p:nvSpPr>
        <p:spPr>
          <a:xfrm>
            <a:off x="2295990" y="1554968"/>
            <a:ext cx="2734092" cy="7674832"/>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372000" y="3239929"/>
            <a:ext cx="1741858" cy="6002369"/>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197713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372000" y="719984"/>
            <a:ext cx="1741858" cy="2519945"/>
          </a:xfrm>
        </p:spPr>
        <p:txBody>
          <a:bodyPr anchor="b"/>
          <a:lstStyle>
            <a:lvl1pPr>
              <a:defRPr sz="1890"/>
            </a:lvl1pPr>
          </a:lstStyle>
          <a:p>
            <a:r>
              <a:rPr lang="pl-PL"/>
              <a:t>Kliknij, aby edytować styl</a:t>
            </a:r>
            <a:endParaRPr lang="en-US" dirty="0"/>
          </a:p>
        </p:txBody>
      </p:sp>
      <p:sp>
        <p:nvSpPr>
          <p:cNvPr id="3" name="Picture Placeholder 2"/>
          <p:cNvSpPr>
            <a:spLocks noGrp="1" noChangeAspect="1"/>
          </p:cNvSpPr>
          <p:nvPr>
            <p:ph type="pic" idx="1"/>
          </p:nvPr>
        </p:nvSpPr>
        <p:spPr>
          <a:xfrm>
            <a:off x="2295990" y="1554968"/>
            <a:ext cx="2734092" cy="7674832"/>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pl-PL" dirty="0"/>
              <a:t>Kliknij ikonę, aby dodać obraz</a:t>
            </a:r>
            <a:endParaRPr lang="en-US" dirty="0"/>
          </a:p>
        </p:txBody>
      </p:sp>
      <p:sp>
        <p:nvSpPr>
          <p:cNvPr id="4" name="Text Placeholder 3"/>
          <p:cNvSpPr>
            <a:spLocks noGrp="1"/>
          </p:cNvSpPr>
          <p:nvPr>
            <p:ph type="body" sz="half" idx="2"/>
          </p:nvPr>
        </p:nvSpPr>
        <p:spPr>
          <a:xfrm>
            <a:off x="372000" y="3239929"/>
            <a:ext cx="1741858" cy="6002369"/>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96D9B816-23FB-4B42-858B-7FE04460BCB5}" type="datetimeFigureOut">
              <a:rPr lang="pl-PL" smtClean="0"/>
              <a:t>13.08.2024</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DD20DE9A-0B2F-A64A-9DC1-FE035A05AA90}" type="slidenum">
              <a:rPr lang="pl-PL" smtClean="0"/>
              <a:t>‹#›</a:t>
            </a:fld>
            <a:endParaRPr lang="pl-PL" dirty="0"/>
          </a:p>
        </p:txBody>
      </p:sp>
    </p:spTree>
    <p:extLst>
      <p:ext uri="{BB962C8B-B14F-4D97-AF65-F5344CB8AC3E}">
        <p14:creationId xmlns:p14="http://schemas.microsoft.com/office/powerpoint/2010/main" val="21577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574990"/>
            <a:ext cx="4658082" cy="2087455"/>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371297" y="2874937"/>
            <a:ext cx="4658082" cy="685235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371296" y="10009783"/>
            <a:ext cx="1215152" cy="574987"/>
          </a:xfrm>
          <a:prstGeom prst="rect">
            <a:avLst/>
          </a:prstGeom>
        </p:spPr>
        <p:txBody>
          <a:bodyPr vert="horz" lIns="91440" tIns="45720" rIns="91440" bIns="45720" rtlCol="0" anchor="ctr"/>
          <a:lstStyle>
            <a:lvl1pPr algn="l">
              <a:defRPr sz="709">
                <a:solidFill>
                  <a:schemeClr val="tx1">
                    <a:tint val="75000"/>
                  </a:schemeClr>
                </a:solidFill>
              </a:defRPr>
            </a:lvl1pPr>
          </a:lstStyle>
          <a:p>
            <a:fld id="{96D9B816-23FB-4B42-858B-7FE04460BCB5}" type="datetimeFigureOut">
              <a:rPr lang="pl-PL" smtClean="0"/>
              <a:t>13.08.2024</a:t>
            </a:fld>
            <a:endParaRPr lang="pl-PL" dirty="0"/>
          </a:p>
        </p:txBody>
      </p:sp>
      <p:sp>
        <p:nvSpPr>
          <p:cNvPr id="5" name="Footer Placeholder 4"/>
          <p:cNvSpPr>
            <a:spLocks noGrp="1"/>
          </p:cNvSpPr>
          <p:nvPr>
            <p:ph type="ftr" sz="quarter" idx="3"/>
          </p:nvPr>
        </p:nvSpPr>
        <p:spPr>
          <a:xfrm>
            <a:off x="1788974" y="10009783"/>
            <a:ext cx="1822728" cy="574987"/>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pl-PL" dirty="0"/>
          </a:p>
        </p:txBody>
      </p:sp>
      <p:sp>
        <p:nvSpPr>
          <p:cNvPr id="6" name="Slide Number Placeholder 5"/>
          <p:cNvSpPr>
            <a:spLocks noGrp="1"/>
          </p:cNvSpPr>
          <p:nvPr>
            <p:ph type="sldNum" sz="quarter" idx="4"/>
          </p:nvPr>
        </p:nvSpPr>
        <p:spPr>
          <a:xfrm>
            <a:off x="3814227" y="10009783"/>
            <a:ext cx="1215152" cy="574987"/>
          </a:xfrm>
          <a:prstGeom prst="rect">
            <a:avLst/>
          </a:prstGeom>
        </p:spPr>
        <p:txBody>
          <a:bodyPr vert="horz" lIns="91440" tIns="45720" rIns="91440" bIns="45720" rtlCol="0" anchor="ctr"/>
          <a:lstStyle>
            <a:lvl1pPr algn="r">
              <a:defRPr sz="709">
                <a:solidFill>
                  <a:schemeClr val="tx1">
                    <a:tint val="75000"/>
                  </a:schemeClr>
                </a:solidFill>
              </a:defRPr>
            </a:lvl1pPr>
          </a:lstStyle>
          <a:p>
            <a:fld id="{DD20DE9A-0B2F-A64A-9DC1-FE035A05AA90}" type="slidenum">
              <a:rPr lang="pl-PL" smtClean="0"/>
              <a:t>‹#›</a:t>
            </a:fld>
            <a:endParaRPr lang="pl-PL" dirty="0"/>
          </a:p>
        </p:txBody>
      </p:sp>
    </p:spTree>
    <p:extLst>
      <p:ext uri="{BB962C8B-B14F-4D97-AF65-F5344CB8AC3E}">
        <p14:creationId xmlns:p14="http://schemas.microsoft.com/office/powerpoint/2010/main" val="576084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pngall.com/shield-png/download/6096" TargetMode="External"/><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hyperlink" Target="https://pixabay.com/es/espadas-batalla-blades-medieval-29674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svgsilh.com/image/304890.html" TargetMode="External"/><Relationship Id="rId11"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hyperlink" Target="http://retronator.deviantart.com/art/A-guy-working-on-his-computer-colored-edition-387505725" TargetMode="External"/><Relationship Id="rId4" Type="http://schemas.openxmlformats.org/officeDocument/2006/relationships/image" Target="../media/image2.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retronator.deviantart.com/art/A-guy-working-on-his-computer-colored-edition-387505725"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retronator.deviantart.com/art/A-guy-working-on-his-computer-colored-edition-387505725"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retronator.deviantart.com/art/A-guy-working-on-his-computer-colored-edition-387505725"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retronator.deviantart.com/art/A-guy-working-on-his-computer-colored-edition-387505725"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hyperlink" Target="https://pxhere.com/pt/photo/14073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A9AE"/>
        </a:solidFill>
        <a:effectLst/>
      </p:bgPr>
    </p:bg>
    <p:spTree>
      <p:nvGrpSpPr>
        <p:cNvPr id="1" name=""/>
        <p:cNvGrpSpPr/>
        <p:nvPr/>
      </p:nvGrpSpPr>
      <p:grpSpPr>
        <a:xfrm>
          <a:off x="0" y="0"/>
          <a:ext cx="0" cy="0"/>
          <a:chOff x="0" y="0"/>
          <a:chExt cx="0" cy="0"/>
        </a:xfrm>
      </p:grpSpPr>
      <p:sp>
        <p:nvSpPr>
          <p:cNvPr id="19" name="Owal 18">
            <a:extLst>
              <a:ext uri="{FF2B5EF4-FFF2-40B4-BE49-F238E27FC236}">
                <a16:creationId xmlns:a16="http://schemas.microsoft.com/office/drawing/2014/main" id="{44F164A1-42E4-2763-4F56-32A96ADC3D54}"/>
              </a:ext>
            </a:extLst>
          </p:cNvPr>
          <p:cNvSpPr/>
          <p:nvPr/>
        </p:nvSpPr>
        <p:spPr>
          <a:xfrm>
            <a:off x="-1235864" y="7770909"/>
            <a:ext cx="7872400" cy="7872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 name="Prostokąt zaokrąglony 10">
            <a:extLst>
              <a:ext uri="{FF2B5EF4-FFF2-40B4-BE49-F238E27FC236}">
                <a16:creationId xmlns:a16="http://schemas.microsoft.com/office/drawing/2014/main" id="{52B3F9B9-57B5-C0A5-EF0C-0B0A97184E96}"/>
              </a:ext>
            </a:extLst>
          </p:cNvPr>
          <p:cNvSpPr/>
          <p:nvPr/>
        </p:nvSpPr>
        <p:spPr>
          <a:xfrm>
            <a:off x="234454" y="605766"/>
            <a:ext cx="4931765" cy="749758"/>
          </a:xfrm>
          <a:prstGeom prst="roundRect">
            <a:avLst/>
          </a:prstGeom>
          <a:solidFill>
            <a:srgbClr val="EC1B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a:t>Korzystasz z antywirusa?</a:t>
            </a:r>
          </a:p>
        </p:txBody>
      </p:sp>
      <p:pic>
        <p:nvPicPr>
          <p:cNvPr id="18" name="Obraz 17">
            <a:extLst>
              <a:ext uri="{FF2B5EF4-FFF2-40B4-BE49-F238E27FC236}">
                <a16:creationId xmlns:a16="http://schemas.microsoft.com/office/drawing/2014/main" id="{8AF54B4D-E429-73F2-D36A-F50E1FD6EA9E}"/>
              </a:ext>
            </a:extLst>
          </p:cNvPr>
          <p:cNvPicPr>
            <a:picLocks noChangeAspect="1"/>
          </p:cNvPicPr>
          <p:nvPr/>
        </p:nvPicPr>
        <p:blipFill>
          <a:blip r:embed="rId3"/>
          <a:stretch>
            <a:fillRect/>
          </a:stretch>
        </p:blipFill>
        <p:spPr>
          <a:xfrm>
            <a:off x="444316" y="9654226"/>
            <a:ext cx="1328779" cy="749758"/>
          </a:xfrm>
          <a:prstGeom prst="rect">
            <a:avLst/>
          </a:prstGeom>
        </p:spPr>
      </p:pic>
      <p:grpSp>
        <p:nvGrpSpPr>
          <p:cNvPr id="27" name="Grupa 26">
            <a:extLst>
              <a:ext uri="{FF2B5EF4-FFF2-40B4-BE49-F238E27FC236}">
                <a16:creationId xmlns:a16="http://schemas.microsoft.com/office/drawing/2014/main" id="{6B6CE994-0B91-BE06-9A1E-8EBAB123FDE6}"/>
              </a:ext>
            </a:extLst>
          </p:cNvPr>
          <p:cNvGrpSpPr/>
          <p:nvPr/>
        </p:nvGrpSpPr>
        <p:grpSpPr>
          <a:xfrm>
            <a:off x="1328779" y="4250787"/>
            <a:ext cx="3108310" cy="523220"/>
            <a:chOff x="1328779" y="4250787"/>
            <a:chExt cx="3108310" cy="523220"/>
          </a:xfrm>
        </p:grpSpPr>
        <p:sp>
          <p:nvSpPr>
            <p:cNvPr id="13" name="pole tekstowe 12">
              <a:extLst>
                <a:ext uri="{FF2B5EF4-FFF2-40B4-BE49-F238E27FC236}">
                  <a16:creationId xmlns:a16="http://schemas.microsoft.com/office/drawing/2014/main" id="{FB1AA8FE-758E-242A-898E-26BE18400103}"/>
                </a:ext>
              </a:extLst>
            </p:cNvPr>
            <p:cNvSpPr txBox="1"/>
            <p:nvPr/>
          </p:nvSpPr>
          <p:spPr>
            <a:xfrm>
              <a:off x="1773097" y="4250787"/>
              <a:ext cx="2663992" cy="523220"/>
            </a:xfrm>
            <a:prstGeom prst="rect">
              <a:avLst/>
            </a:prstGeom>
            <a:noFill/>
          </p:spPr>
          <p:txBody>
            <a:bodyPr wrap="square" rtlCol="0">
              <a:spAutoFit/>
            </a:bodyPr>
            <a:lstStyle/>
            <a:p>
              <a:r>
                <a:rPr lang="pl-PL" sz="2800" b="1" dirty="0"/>
                <a:t>USUWANIE</a:t>
              </a:r>
            </a:p>
          </p:txBody>
        </p:sp>
        <p:pic>
          <p:nvPicPr>
            <p:cNvPr id="21" name="Grafika 20">
              <a:extLst>
                <a:ext uri="{FF2B5EF4-FFF2-40B4-BE49-F238E27FC236}">
                  <a16:creationId xmlns:a16="http://schemas.microsoft.com/office/drawing/2014/main" id="{9AEE8382-80E5-5B63-3EE7-42D2DAAFA67F}"/>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28779" y="4258387"/>
              <a:ext cx="444316" cy="449229"/>
            </a:xfrm>
            <a:prstGeom prst="rect">
              <a:avLst/>
            </a:prstGeom>
          </p:spPr>
        </p:pic>
      </p:grpSp>
      <p:grpSp>
        <p:nvGrpSpPr>
          <p:cNvPr id="26" name="Grupa 25">
            <a:extLst>
              <a:ext uri="{FF2B5EF4-FFF2-40B4-BE49-F238E27FC236}">
                <a16:creationId xmlns:a16="http://schemas.microsoft.com/office/drawing/2014/main" id="{76AAA8DF-8250-4CE3-CB33-A3DB7253A714}"/>
              </a:ext>
            </a:extLst>
          </p:cNvPr>
          <p:cNvGrpSpPr/>
          <p:nvPr/>
        </p:nvGrpSpPr>
        <p:grpSpPr>
          <a:xfrm>
            <a:off x="1328779" y="3176365"/>
            <a:ext cx="3108308" cy="523220"/>
            <a:chOff x="1328779" y="3176365"/>
            <a:chExt cx="3108308" cy="523220"/>
          </a:xfrm>
        </p:grpSpPr>
        <p:sp>
          <p:nvSpPr>
            <p:cNvPr id="14" name="pole tekstowe 13">
              <a:extLst>
                <a:ext uri="{FF2B5EF4-FFF2-40B4-BE49-F238E27FC236}">
                  <a16:creationId xmlns:a16="http://schemas.microsoft.com/office/drawing/2014/main" id="{059D7B17-DD3A-A0DC-43D6-0A790DAE49C6}"/>
                </a:ext>
              </a:extLst>
            </p:cNvPr>
            <p:cNvSpPr txBox="1"/>
            <p:nvPr/>
          </p:nvSpPr>
          <p:spPr>
            <a:xfrm>
              <a:off x="1773095" y="3176365"/>
              <a:ext cx="2663992" cy="523220"/>
            </a:xfrm>
            <a:prstGeom prst="rect">
              <a:avLst/>
            </a:prstGeom>
            <a:noFill/>
          </p:spPr>
          <p:txBody>
            <a:bodyPr wrap="square" rtlCol="0">
              <a:spAutoFit/>
            </a:bodyPr>
            <a:lstStyle/>
            <a:p>
              <a:r>
                <a:rPr lang="pl-PL" sz="2800" b="1" dirty="0"/>
                <a:t>ZWALCZANIE</a:t>
              </a:r>
            </a:p>
          </p:txBody>
        </p:sp>
        <p:pic>
          <p:nvPicPr>
            <p:cNvPr id="22" name="Grafika 21">
              <a:extLst>
                <a:ext uri="{FF2B5EF4-FFF2-40B4-BE49-F238E27FC236}">
                  <a16:creationId xmlns:a16="http://schemas.microsoft.com/office/drawing/2014/main" id="{39EB0D1C-EFC3-F68A-EFB9-6C658AA7BBCD}"/>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28779" y="3213361"/>
              <a:ext cx="444316" cy="449229"/>
            </a:xfrm>
            <a:prstGeom prst="rect">
              <a:avLst/>
            </a:prstGeom>
          </p:spPr>
        </p:pic>
      </p:grpSp>
      <p:grpSp>
        <p:nvGrpSpPr>
          <p:cNvPr id="25" name="Grupa 24">
            <a:extLst>
              <a:ext uri="{FF2B5EF4-FFF2-40B4-BE49-F238E27FC236}">
                <a16:creationId xmlns:a16="http://schemas.microsoft.com/office/drawing/2014/main" id="{A5D0D34E-E80E-64CE-3FB3-3829D1F7B684}"/>
              </a:ext>
            </a:extLst>
          </p:cNvPr>
          <p:cNvGrpSpPr/>
          <p:nvPr/>
        </p:nvGrpSpPr>
        <p:grpSpPr>
          <a:xfrm>
            <a:off x="1328779" y="2101945"/>
            <a:ext cx="3108308" cy="523220"/>
            <a:chOff x="1328779" y="2101945"/>
            <a:chExt cx="3108308" cy="523220"/>
          </a:xfrm>
        </p:grpSpPr>
        <p:sp>
          <p:nvSpPr>
            <p:cNvPr id="12" name="pole tekstowe 11">
              <a:extLst>
                <a:ext uri="{FF2B5EF4-FFF2-40B4-BE49-F238E27FC236}">
                  <a16:creationId xmlns:a16="http://schemas.microsoft.com/office/drawing/2014/main" id="{17F07EFB-6A2A-89F8-5DE1-830177546AA1}"/>
                </a:ext>
              </a:extLst>
            </p:cNvPr>
            <p:cNvSpPr txBox="1"/>
            <p:nvPr/>
          </p:nvSpPr>
          <p:spPr>
            <a:xfrm>
              <a:off x="1773095" y="2101945"/>
              <a:ext cx="2663992" cy="523220"/>
            </a:xfrm>
            <a:prstGeom prst="rect">
              <a:avLst/>
            </a:prstGeom>
            <a:noFill/>
          </p:spPr>
          <p:txBody>
            <a:bodyPr wrap="square" rtlCol="0">
              <a:spAutoFit/>
            </a:bodyPr>
            <a:lstStyle/>
            <a:p>
              <a:r>
                <a:rPr lang="pl-PL" sz="2800" b="1" dirty="0"/>
                <a:t>WYKRYWANIE</a:t>
              </a:r>
            </a:p>
          </p:txBody>
        </p:sp>
        <p:pic>
          <p:nvPicPr>
            <p:cNvPr id="23" name="Grafika 22">
              <a:extLst>
                <a:ext uri="{FF2B5EF4-FFF2-40B4-BE49-F238E27FC236}">
                  <a16:creationId xmlns:a16="http://schemas.microsoft.com/office/drawing/2014/main" id="{5BC40F6E-A571-E5BF-1A31-C3400E04158C}"/>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28779" y="2118918"/>
              <a:ext cx="444316" cy="449229"/>
            </a:xfrm>
            <a:prstGeom prst="rect">
              <a:avLst/>
            </a:prstGeom>
          </p:spPr>
        </p:pic>
      </p:grpSp>
      <p:grpSp>
        <p:nvGrpSpPr>
          <p:cNvPr id="28" name="Grupa 27">
            <a:extLst>
              <a:ext uri="{FF2B5EF4-FFF2-40B4-BE49-F238E27FC236}">
                <a16:creationId xmlns:a16="http://schemas.microsoft.com/office/drawing/2014/main" id="{F0841BFB-23E7-5681-5131-1F15DF2DCCF6}"/>
              </a:ext>
            </a:extLst>
          </p:cNvPr>
          <p:cNvGrpSpPr/>
          <p:nvPr/>
        </p:nvGrpSpPr>
        <p:grpSpPr>
          <a:xfrm>
            <a:off x="1328779" y="5325207"/>
            <a:ext cx="3108310" cy="523220"/>
            <a:chOff x="1328779" y="5325207"/>
            <a:chExt cx="3108310" cy="523220"/>
          </a:xfrm>
        </p:grpSpPr>
        <p:sp>
          <p:nvSpPr>
            <p:cNvPr id="15" name="pole tekstowe 14">
              <a:extLst>
                <a:ext uri="{FF2B5EF4-FFF2-40B4-BE49-F238E27FC236}">
                  <a16:creationId xmlns:a16="http://schemas.microsoft.com/office/drawing/2014/main" id="{BE199B5A-0D1F-E80C-D00E-A29080E16ECC}"/>
                </a:ext>
              </a:extLst>
            </p:cNvPr>
            <p:cNvSpPr txBox="1"/>
            <p:nvPr/>
          </p:nvSpPr>
          <p:spPr>
            <a:xfrm>
              <a:off x="1773097" y="5325207"/>
              <a:ext cx="2663992" cy="523220"/>
            </a:xfrm>
            <a:prstGeom prst="rect">
              <a:avLst/>
            </a:prstGeom>
            <a:noFill/>
          </p:spPr>
          <p:txBody>
            <a:bodyPr wrap="square" rtlCol="0">
              <a:spAutoFit/>
            </a:bodyPr>
            <a:lstStyle/>
            <a:p>
              <a:r>
                <a:rPr lang="pl-PL" sz="2800" b="1" dirty="0"/>
                <a:t>ODIZOLOWANIE</a:t>
              </a:r>
            </a:p>
          </p:txBody>
        </p:sp>
        <p:pic>
          <p:nvPicPr>
            <p:cNvPr id="24" name="Grafika 23">
              <a:extLst>
                <a:ext uri="{FF2B5EF4-FFF2-40B4-BE49-F238E27FC236}">
                  <a16:creationId xmlns:a16="http://schemas.microsoft.com/office/drawing/2014/main" id="{432D9587-94EB-429C-5E67-E572081835D4}"/>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28779" y="5340434"/>
              <a:ext cx="444316" cy="449229"/>
            </a:xfrm>
            <a:prstGeom prst="rect">
              <a:avLst/>
            </a:prstGeom>
          </p:spPr>
        </p:pic>
      </p:grpSp>
      <p:pic>
        <p:nvPicPr>
          <p:cNvPr id="30" name="Obraz 29">
            <a:extLst>
              <a:ext uri="{FF2B5EF4-FFF2-40B4-BE49-F238E27FC236}">
                <a16:creationId xmlns:a16="http://schemas.microsoft.com/office/drawing/2014/main" id="{D1ABA6AE-A377-529A-ED1A-65D71AA32E2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rot="1209953">
            <a:off x="3750179" y="1584310"/>
            <a:ext cx="1625600" cy="1651000"/>
          </a:xfrm>
          <a:prstGeom prst="rect">
            <a:avLst/>
          </a:prstGeom>
        </p:spPr>
      </p:pic>
      <p:pic>
        <p:nvPicPr>
          <p:cNvPr id="32" name="Obraz 31">
            <a:extLst>
              <a:ext uri="{FF2B5EF4-FFF2-40B4-BE49-F238E27FC236}">
                <a16:creationId xmlns:a16="http://schemas.microsoft.com/office/drawing/2014/main" id="{92894414-3DA5-021B-E38E-D3D92380846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rot="19972186">
            <a:off x="-5876" y="5605029"/>
            <a:ext cx="1625600" cy="1651000"/>
          </a:xfrm>
          <a:prstGeom prst="rect">
            <a:avLst/>
          </a:prstGeom>
        </p:spPr>
      </p:pic>
      <p:pic>
        <p:nvPicPr>
          <p:cNvPr id="34" name="Obraz 33">
            <a:extLst>
              <a:ext uri="{FF2B5EF4-FFF2-40B4-BE49-F238E27FC236}">
                <a16:creationId xmlns:a16="http://schemas.microsoft.com/office/drawing/2014/main" id="{608FA26B-61BE-47A9-2108-4017687A35B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76505" y="4547647"/>
            <a:ext cx="5400675" cy="5400675"/>
          </a:xfrm>
          <a:prstGeom prst="rect">
            <a:avLst/>
          </a:prstGeom>
        </p:spPr>
      </p:pic>
      <p:pic>
        <p:nvPicPr>
          <p:cNvPr id="37" name="Obraz 36">
            <a:extLst>
              <a:ext uri="{FF2B5EF4-FFF2-40B4-BE49-F238E27FC236}">
                <a16:creationId xmlns:a16="http://schemas.microsoft.com/office/drawing/2014/main" id="{55EFF4A7-07E3-3CED-905D-C73A447C5003}"/>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323941" y="5459110"/>
            <a:ext cx="929390" cy="929390"/>
          </a:xfrm>
          <a:prstGeom prst="rect">
            <a:avLst/>
          </a:prstGeom>
        </p:spPr>
      </p:pic>
      <p:pic>
        <p:nvPicPr>
          <p:cNvPr id="38" name="Obraz 37">
            <a:extLst>
              <a:ext uri="{FF2B5EF4-FFF2-40B4-BE49-F238E27FC236}">
                <a16:creationId xmlns:a16="http://schemas.microsoft.com/office/drawing/2014/main" id="{1C0D0B19-DEF3-A3E5-3972-EEE249DE3E8D}"/>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11810" y="1877565"/>
            <a:ext cx="929390" cy="929390"/>
          </a:xfrm>
          <a:prstGeom prst="rect">
            <a:avLst/>
          </a:prstGeom>
        </p:spPr>
      </p:pic>
    </p:spTree>
    <p:extLst>
      <p:ext uri="{BB962C8B-B14F-4D97-AF65-F5344CB8AC3E}">
        <p14:creationId xmlns:p14="http://schemas.microsoft.com/office/powerpoint/2010/main" val="346759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6" presetClass="emph" presetSubtype="0" fill="hold" grpId="0" nodeType="afterEffect">
                                  <p:stCondLst>
                                    <p:cond delay="250"/>
                                  </p:stCondLst>
                                  <p:childTnLst>
                                    <p:animEffect transition="out" filter="fade">
                                      <p:cBhvr>
                                        <p:cTn id="13" dur="250" tmFilter="0, 0; .2, .5; .8, .5; 1, 0"/>
                                        <p:tgtEl>
                                          <p:spTgt spid="11"/>
                                        </p:tgtEl>
                                      </p:cBhvr>
                                    </p:animEffect>
                                    <p:animScale>
                                      <p:cBhvr>
                                        <p:cTn id="14" dur="125" autoRev="1" fill="hold"/>
                                        <p:tgtEl>
                                          <p:spTgt spid="11"/>
                                        </p:tgtEl>
                                      </p:cBhvr>
                                      <p:by x="105000" y="105000"/>
                                    </p:animScale>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350" fill="hold"/>
                                        <p:tgtEl>
                                          <p:spTgt spid="25"/>
                                        </p:tgtEl>
                                        <p:attrNameLst>
                                          <p:attrName>ppt_x</p:attrName>
                                        </p:attrNameLst>
                                      </p:cBhvr>
                                      <p:tavLst>
                                        <p:tav tm="0">
                                          <p:val>
                                            <p:strVal val="1+#ppt_w/2"/>
                                          </p:val>
                                        </p:tav>
                                        <p:tav tm="100000">
                                          <p:val>
                                            <p:strVal val="#ppt_x"/>
                                          </p:val>
                                        </p:tav>
                                      </p:tavLst>
                                    </p:anim>
                                    <p:anim calcmode="lin" valueType="num">
                                      <p:cBhvr additive="base">
                                        <p:cTn id="19" dur="350" fill="hold"/>
                                        <p:tgtEl>
                                          <p:spTgt spid="25"/>
                                        </p:tgtEl>
                                        <p:attrNameLst>
                                          <p:attrName>ppt_y</p:attrName>
                                        </p:attrNameLst>
                                      </p:cBhvr>
                                      <p:tavLst>
                                        <p:tav tm="0">
                                          <p:val>
                                            <p:strVal val="#ppt_y"/>
                                          </p:val>
                                        </p:tav>
                                        <p:tav tm="100000">
                                          <p:val>
                                            <p:strVal val="#ppt_y"/>
                                          </p:val>
                                        </p:tav>
                                      </p:tavLst>
                                    </p:anim>
                                  </p:childTnLst>
                                </p:cTn>
                              </p:par>
                            </p:childTnLst>
                          </p:cTn>
                        </p:par>
                        <p:par>
                          <p:cTn id="20" fill="hold">
                            <p:stCondLst>
                              <p:cond delay="1850"/>
                            </p:stCondLst>
                            <p:childTnLst>
                              <p:par>
                                <p:cTn id="21" presetID="2" presetClass="entr" presetSubtype="2" fill="hold" nodeType="afterEffect">
                                  <p:stCondLst>
                                    <p:cond delay="1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350" fill="hold"/>
                                        <p:tgtEl>
                                          <p:spTgt spid="26"/>
                                        </p:tgtEl>
                                        <p:attrNameLst>
                                          <p:attrName>ppt_x</p:attrName>
                                        </p:attrNameLst>
                                      </p:cBhvr>
                                      <p:tavLst>
                                        <p:tav tm="0">
                                          <p:val>
                                            <p:strVal val="1+#ppt_w/2"/>
                                          </p:val>
                                        </p:tav>
                                        <p:tav tm="100000">
                                          <p:val>
                                            <p:strVal val="#ppt_x"/>
                                          </p:val>
                                        </p:tav>
                                      </p:tavLst>
                                    </p:anim>
                                    <p:anim calcmode="lin" valueType="num">
                                      <p:cBhvr additive="base">
                                        <p:cTn id="24" dur="350" fill="hold"/>
                                        <p:tgtEl>
                                          <p:spTgt spid="26"/>
                                        </p:tgtEl>
                                        <p:attrNameLst>
                                          <p:attrName>ppt_y</p:attrName>
                                        </p:attrNameLst>
                                      </p:cBhvr>
                                      <p:tavLst>
                                        <p:tav tm="0">
                                          <p:val>
                                            <p:strVal val="#ppt_y"/>
                                          </p:val>
                                        </p:tav>
                                        <p:tav tm="100000">
                                          <p:val>
                                            <p:strVal val="#ppt_y"/>
                                          </p:val>
                                        </p:tav>
                                      </p:tavLst>
                                    </p:anim>
                                  </p:childTnLst>
                                </p:cTn>
                              </p:par>
                            </p:childTnLst>
                          </p:cTn>
                        </p:par>
                        <p:par>
                          <p:cTn id="25" fill="hold">
                            <p:stCondLst>
                              <p:cond delay="2300"/>
                            </p:stCondLst>
                            <p:childTnLst>
                              <p:par>
                                <p:cTn id="26" presetID="2" presetClass="entr" presetSubtype="2" fill="hold" nodeType="afterEffect">
                                  <p:stCondLst>
                                    <p:cond delay="1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350" fill="hold"/>
                                        <p:tgtEl>
                                          <p:spTgt spid="27"/>
                                        </p:tgtEl>
                                        <p:attrNameLst>
                                          <p:attrName>ppt_x</p:attrName>
                                        </p:attrNameLst>
                                      </p:cBhvr>
                                      <p:tavLst>
                                        <p:tav tm="0">
                                          <p:val>
                                            <p:strVal val="1+#ppt_w/2"/>
                                          </p:val>
                                        </p:tav>
                                        <p:tav tm="100000">
                                          <p:val>
                                            <p:strVal val="#ppt_x"/>
                                          </p:val>
                                        </p:tav>
                                      </p:tavLst>
                                    </p:anim>
                                    <p:anim calcmode="lin" valueType="num">
                                      <p:cBhvr additive="base">
                                        <p:cTn id="29" dur="35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2750"/>
                            </p:stCondLst>
                            <p:childTnLst>
                              <p:par>
                                <p:cTn id="31" presetID="2" presetClass="entr" presetSubtype="2" fill="hold" nodeType="afterEffect">
                                  <p:stCondLst>
                                    <p:cond delay="10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350" fill="hold"/>
                                        <p:tgtEl>
                                          <p:spTgt spid="28"/>
                                        </p:tgtEl>
                                        <p:attrNameLst>
                                          <p:attrName>ppt_x</p:attrName>
                                        </p:attrNameLst>
                                      </p:cBhvr>
                                      <p:tavLst>
                                        <p:tav tm="0">
                                          <p:val>
                                            <p:strVal val="1+#ppt_w/2"/>
                                          </p:val>
                                        </p:tav>
                                        <p:tav tm="100000">
                                          <p:val>
                                            <p:strVal val="#ppt_x"/>
                                          </p:val>
                                        </p:tav>
                                      </p:tavLst>
                                    </p:anim>
                                    <p:anim calcmode="lin" valueType="num">
                                      <p:cBhvr additive="base">
                                        <p:cTn id="34" dur="350" fill="hold"/>
                                        <p:tgtEl>
                                          <p:spTgt spid="28"/>
                                        </p:tgtEl>
                                        <p:attrNameLst>
                                          <p:attrName>ppt_y</p:attrName>
                                        </p:attrNameLst>
                                      </p:cBhvr>
                                      <p:tavLst>
                                        <p:tav tm="0">
                                          <p:val>
                                            <p:strVal val="#ppt_y"/>
                                          </p:val>
                                        </p:tav>
                                        <p:tav tm="100000">
                                          <p:val>
                                            <p:strVal val="#ppt_y"/>
                                          </p:val>
                                        </p:tav>
                                      </p:tavLst>
                                    </p:anim>
                                  </p:childTnLst>
                                </p:cTn>
                              </p:par>
                            </p:childTnLst>
                          </p:cTn>
                        </p:par>
                        <p:par>
                          <p:cTn id="35" fill="hold">
                            <p:stCondLst>
                              <p:cond delay="3200"/>
                            </p:stCondLst>
                            <p:childTnLst>
                              <p:par>
                                <p:cTn id="36" presetID="2" presetClass="entr" presetSubtype="2"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1+#ppt_w/2"/>
                                          </p:val>
                                        </p:tav>
                                        <p:tav tm="100000">
                                          <p:val>
                                            <p:strVal val="#ppt_x"/>
                                          </p:val>
                                        </p:tav>
                                      </p:tavLst>
                                    </p:anim>
                                    <p:anim calcmode="lin" valueType="num">
                                      <p:cBhvr additive="base">
                                        <p:cTn id="39" dur="500" fill="hold"/>
                                        <p:tgtEl>
                                          <p:spTgt spid="3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1+#ppt_w/2"/>
                                          </p:val>
                                        </p:tav>
                                        <p:tav tm="100000">
                                          <p:val>
                                            <p:strVal val="#ppt_x"/>
                                          </p:val>
                                        </p:tav>
                                      </p:tavLst>
                                    </p:anim>
                                    <p:anim calcmode="lin" valueType="num">
                                      <p:cBhvr additive="base">
                                        <p:cTn id="43" dur="500" fill="hold"/>
                                        <p:tgtEl>
                                          <p:spTgt spid="37"/>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0-#ppt_w/2"/>
                                          </p:val>
                                        </p:tav>
                                        <p:tav tm="100000">
                                          <p:val>
                                            <p:strVal val="#ppt_x"/>
                                          </p:val>
                                        </p:tav>
                                      </p:tavLst>
                                    </p:anim>
                                    <p:anim calcmode="lin" valueType="num">
                                      <p:cBhvr additive="base">
                                        <p:cTn id="47" dur="500" fill="hold"/>
                                        <p:tgtEl>
                                          <p:spTgt spid="3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0-#ppt_w/2"/>
                                          </p:val>
                                        </p:tav>
                                        <p:tav tm="100000">
                                          <p:val>
                                            <p:strVal val="#ppt_x"/>
                                          </p:val>
                                        </p:tav>
                                      </p:tavLst>
                                    </p:anim>
                                    <p:anim calcmode="lin" valueType="num">
                                      <p:cBhvr additive="base">
                                        <p:cTn id="51" dur="500" fill="hold"/>
                                        <p:tgtEl>
                                          <p:spTgt spid="38"/>
                                        </p:tgtEl>
                                        <p:attrNameLst>
                                          <p:attrName>ppt_y</p:attrName>
                                        </p:attrNameLst>
                                      </p:cBhvr>
                                      <p:tavLst>
                                        <p:tav tm="0">
                                          <p:val>
                                            <p:strVal val="#ppt_y"/>
                                          </p:val>
                                        </p:tav>
                                        <p:tav tm="100000">
                                          <p:val>
                                            <p:strVal val="#ppt_y"/>
                                          </p:val>
                                        </p:tav>
                                      </p:tavLst>
                                    </p:anim>
                                  </p:childTnLst>
                                </p:cTn>
                              </p:par>
                              <p:par>
                                <p:cTn id="52" presetID="32" presetClass="emph" presetSubtype="0" repeatCount="5000" fill="hold" nodeType="withEffect">
                                  <p:stCondLst>
                                    <p:cond delay="0"/>
                                  </p:stCondLst>
                                  <p:childTnLst>
                                    <p:animRot by="120000">
                                      <p:cBhvr>
                                        <p:cTn id="53" dur="100" fill="hold">
                                          <p:stCondLst>
                                            <p:cond delay="0"/>
                                          </p:stCondLst>
                                        </p:cTn>
                                        <p:tgtEl>
                                          <p:spTgt spid="30"/>
                                        </p:tgtEl>
                                        <p:attrNameLst>
                                          <p:attrName>r</p:attrName>
                                        </p:attrNameLst>
                                      </p:cBhvr>
                                    </p:animRot>
                                    <p:animRot by="-240000">
                                      <p:cBhvr>
                                        <p:cTn id="54" dur="200" fill="hold">
                                          <p:stCondLst>
                                            <p:cond delay="200"/>
                                          </p:stCondLst>
                                        </p:cTn>
                                        <p:tgtEl>
                                          <p:spTgt spid="30"/>
                                        </p:tgtEl>
                                        <p:attrNameLst>
                                          <p:attrName>r</p:attrName>
                                        </p:attrNameLst>
                                      </p:cBhvr>
                                    </p:animRot>
                                    <p:animRot by="240000">
                                      <p:cBhvr>
                                        <p:cTn id="55" dur="200" fill="hold">
                                          <p:stCondLst>
                                            <p:cond delay="400"/>
                                          </p:stCondLst>
                                        </p:cTn>
                                        <p:tgtEl>
                                          <p:spTgt spid="30"/>
                                        </p:tgtEl>
                                        <p:attrNameLst>
                                          <p:attrName>r</p:attrName>
                                        </p:attrNameLst>
                                      </p:cBhvr>
                                    </p:animRot>
                                    <p:animRot by="-240000">
                                      <p:cBhvr>
                                        <p:cTn id="56" dur="200" fill="hold">
                                          <p:stCondLst>
                                            <p:cond delay="600"/>
                                          </p:stCondLst>
                                        </p:cTn>
                                        <p:tgtEl>
                                          <p:spTgt spid="30"/>
                                        </p:tgtEl>
                                        <p:attrNameLst>
                                          <p:attrName>r</p:attrName>
                                        </p:attrNameLst>
                                      </p:cBhvr>
                                    </p:animRot>
                                    <p:animRot by="120000">
                                      <p:cBhvr>
                                        <p:cTn id="57" dur="200" fill="hold">
                                          <p:stCondLst>
                                            <p:cond delay="800"/>
                                          </p:stCondLst>
                                        </p:cTn>
                                        <p:tgtEl>
                                          <p:spTgt spid="30"/>
                                        </p:tgtEl>
                                        <p:attrNameLst>
                                          <p:attrName>r</p:attrName>
                                        </p:attrNameLst>
                                      </p:cBhvr>
                                    </p:animRot>
                                  </p:childTnLst>
                                </p:cTn>
                              </p:par>
                              <p:par>
                                <p:cTn id="58" presetID="32" presetClass="emph" presetSubtype="0" repeatCount="5000" fill="hold" nodeType="withEffect">
                                  <p:stCondLst>
                                    <p:cond delay="0"/>
                                  </p:stCondLst>
                                  <p:childTnLst>
                                    <p:animRot by="120000">
                                      <p:cBhvr>
                                        <p:cTn id="59" dur="100" fill="hold">
                                          <p:stCondLst>
                                            <p:cond delay="0"/>
                                          </p:stCondLst>
                                        </p:cTn>
                                        <p:tgtEl>
                                          <p:spTgt spid="32"/>
                                        </p:tgtEl>
                                        <p:attrNameLst>
                                          <p:attrName>r</p:attrName>
                                        </p:attrNameLst>
                                      </p:cBhvr>
                                    </p:animRot>
                                    <p:animRot by="-240000">
                                      <p:cBhvr>
                                        <p:cTn id="60" dur="200" fill="hold">
                                          <p:stCondLst>
                                            <p:cond delay="200"/>
                                          </p:stCondLst>
                                        </p:cTn>
                                        <p:tgtEl>
                                          <p:spTgt spid="32"/>
                                        </p:tgtEl>
                                        <p:attrNameLst>
                                          <p:attrName>r</p:attrName>
                                        </p:attrNameLst>
                                      </p:cBhvr>
                                    </p:animRot>
                                    <p:animRot by="240000">
                                      <p:cBhvr>
                                        <p:cTn id="61" dur="200" fill="hold">
                                          <p:stCondLst>
                                            <p:cond delay="400"/>
                                          </p:stCondLst>
                                        </p:cTn>
                                        <p:tgtEl>
                                          <p:spTgt spid="32"/>
                                        </p:tgtEl>
                                        <p:attrNameLst>
                                          <p:attrName>r</p:attrName>
                                        </p:attrNameLst>
                                      </p:cBhvr>
                                    </p:animRot>
                                    <p:animRot by="-240000">
                                      <p:cBhvr>
                                        <p:cTn id="62" dur="200" fill="hold">
                                          <p:stCondLst>
                                            <p:cond delay="600"/>
                                          </p:stCondLst>
                                        </p:cTn>
                                        <p:tgtEl>
                                          <p:spTgt spid="32"/>
                                        </p:tgtEl>
                                        <p:attrNameLst>
                                          <p:attrName>r</p:attrName>
                                        </p:attrNameLst>
                                      </p:cBhvr>
                                    </p:animRot>
                                    <p:animRot by="120000">
                                      <p:cBhvr>
                                        <p:cTn id="63" dur="200" fill="hold">
                                          <p:stCondLst>
                                            <p:cond delay="800"/>
                                          </p:stCondLst>
                                        </p:cTn>
                                        <p:tgtEl>
                                          <p:spTgt spid="32"/>
                                        </p:tgtEl>
                                        <p:attrNameLst>
                                          <p:attrName>r</p:attrName>
                                        </p:attrNameLst>
                                      </p:cBhvr>
                                    </p:animRot>
                                  </p:childTnLst>
                                </p:cTn>
                              </p:par>
                              <p:par>
                                <p:cTn id="64" presetID="32" presetClass="emph" presetSubtype="0" repeatCount="5000" fill="hold" nodeType="withEffect">
                                  <p:stCondLst>
                                    <p:cond delay="0"/>
                                  </p:stCondLst>
                                  <p:childTnLst>
                                    <p:animRot by="120000">
                                      <p:cBhvr>
                                        <p:cTn id="65" dur="100" fill="hold">
                                          <p:stCondLst>
                                            <p:cond delay="0"/>
                                          </p:stCondLst>
                                        </p:cTn>
                                        <p:tgtEl>
                                          <p:spTgt spid="37"/>
                                        </p:tgtEl>
                                        <p:attrNameLst>
                                          <p:attrName>r</p:attrName>
                                        </p:attrNameLst>
                                      </p:cBhvr>
                                    </p:animRot>
                                    <p:animRot by="-240000">
                                      <p:cBhvr>
                                        <p:cTn id="66" dur="200" fill="hold">
                                          <p:stCondLst>
                                            <p:cond delay="200"/>
                                          </p:stCondLst>
                                        </p:cTn>
                                        <p:tgtEl>
                                          <p:spTgt spid="37"/>
                                        </p:tgtEl>
                                        <p:attrNameLst>
                                          <p:attrName>r</p:attrName>
                                        </p:attrNameLst>
                                      </p:cBhvr>
                                    </p:animRot>
                                    <p:animRot by="240000">
                                      <p:cBhvr>
                                        <p:cTn id="67" dur="200" fill="hold">
                                          <p:stCondLst>
                                            <p:cond delay="400"/>
                                          </p:stCondLst>
                                        </p:cTn>
                                        <p:tgtEl>
                                          <p:spTgt spid="37"/>
                                        </p:tgtEl>
                                        <p:attrNameLst>
                                          <p:attrName>r</p:attrName>
                                        </p:attrNameLst>
                                      </p:cBhvr>
                                    </p:animRot>
                                    <p:animRot by="-240000">
                                      <p:cBhvr>
                                        <p:cTn id="68" dur="200" fill="hold">
                                          <p:stCondLst>
                                            <p:cond delay="600"/>
                                          </p:stCondLst>
                                        </p:cTn>
                                        <p:tgtEl>
                                          <p:spTgt spid="37"/>
                                        </p:tgtEl>
                                        <p:attrNameLst>
                                          <p:attrName>r</p:attrName>
                                        </p:attrNameLst>
                                      </p:cBhvr>
                                    </p:animRot>
                                    <p:animRot by="120000">
                                      <p:cBhvr>
                                        <p:cTn id="69" dur="200" fill="hold">
                                          <p:stCondLst>
                                            <p:cond delay="800"/>
                                          </p:stCondLst>
                                        </p:cTn>
                                        <p:tgtEl>
                                          <p:spTgt spid="37"/>
                                        </p:tgtEl>
                                        <p:attrNameLst>
                                          <p:attrName>r</p:attrName>
                                        </p:attrNameLst>
                                      </p:cBhvr>
                                    </p:animRot>
                                  </p:childTnLst>
                                </p:cTn>
                              </p:par>
                              <p:par>
                                <p:cTn id="70" presetID="32" presetClass="emph" presetSubtype="0" repeatCount="5000" fill="hold" nodeType="withEffect">
                                  <p:stCondLst>
                                    <p:cond delay="0"/>
                                  </p:stCondLst>
                                  <p:childTnLst>
                                    <p:animRot by="120000">
                                      <p:cBhvr>
                                        <p:cTn id="71" dur="100" fill="hold">
                                          <p:stCondLst>
                                            <p:cond delay="0"/>
                                          </p:stCondLst>
                                        </p:cTn>
                                        <p:tgtEl>
                                          <p:spTgt spid="38"/>
                                        </p:tgtEl>
                                        <p:attrNameLst>
                                          <p:attrName>r</p:attrName>
                                        </p:attrNameLst>
                                      </p:cBhvr>
                                    </p:animRot>
                                    <p:animRot by="-240000">
                                      <p:cBhvr>
                                        <p:cTn id="72" dur="200" fill="hold">
                                          <p:stCondLst>
                                            <p:cond delay="200"/>
                                          </p:stCondLst>
                                        </p:cTn>
                                        <p:tgtEl>
                                          <p:spTgt spid="38"/>
                                        </p:tgtEl>
                                        <p:attrNameLst>
                                          <p:attrName>r</p:attrName>
                                        </p:attrNameLst>
                                      </p:cBhvr>
                                    </p:animRot>
                                    <p:animRot by="240000">
                                      <p:cBhvr>
                                        <p:cTn id="73" dur="200" fill="hold">
                                          <p:stCondLst>
                                            <p:cond delay="400"/>
                                          </p:stCondLst>
                                        </p:cTn>
                                        <p:tgtEl>
                                          <p:spTgt spid="38"/>
                                        </p:tgtEl>
                                        <p:attrNameLst>
                                          <p:attrName>r</p:attrName>
                                        </p:attrNameLst>
                                      </p:cBhvr>
                                    </p:animRot>
                                    <p:animRot by="-240000">
                                      <p:cBhvr>
                                        <p:cTn id="74" dur="200" fill="hold">
                                          <p:stCondLst>
                                            <p:cond delay="600"/>
                                          </p:stCondLst>
                                        </p:cTn>
                                        <p:tgtEl>
                                          <p:spTgt spid="38"/>
                                        </p:tgtEl>
                                        <p:attrNameLst>
                                          <p:attrName>r</p:attrName>
                                        </p:attrNameLst>
                                      </p:cBhvr>
                                    </p:animRot>
                                    <p:animRot by="120000">
                                      <p:cBhvr>
                                        <p:cTn id="75" dur="200" fill="hold">
                                          <p:stCondLst>
                                            <p:cond delay="800"/>
                                          </p:stCondLst>
                                        </p:cTn>
                                        <p:tgtEl>
                                          <p:spTgt spid="38"/>
                                        </p:tgtEl>
                                        <p:attrNameLst>
                                          <p:attrName>r</p:attrName>
                                        </p:attrNameLst>
                                      </p:cBhvr>
                                    </p:animRot>
                                  </p:childTnLst>
                                </p:cTn>
                              </p:par>
                            </p:childTnLst>
                          </p:cTn>
                        </p:par>
                        <p:par>
                          <p:cTn id="76" fill="hold">
                            <p:stCondLst>
                              <p:cond delay="8200"/>
                            </p:stCondLst>
                            <p:childTnLst>
                              <p:par>
                                <p:cTn id="77" presetID="9" presetClass="exit" presetSubtype="0" fill="hold" nodeType="afterEffect">
                                  <p:stCondLst>
                                    <p:cond delay="0"/>
                                  </p:stCondLst>
                                  <p:childTnLst>
                                    <p:animEffect transition="out" filter="dissolve">
                                      <p:cBhvr>
                                        <p:cTn id="78" dur="500"/>
                                        <p:tgtEl>
                                          <p:spTgt spid="28"/>
                                        </p:tgtEl>
                                      </p:cBhvr>
                                    </p:animEffect>
                                    <p:set>
                                      <p:cBhvr>
                                        <p:cTn id="79" dur="1" fill="hold">
                                          <p:stCondLst>
                                            <p:cond delay="499"/>
                                          </p:stCondLst>
                                        </p:cTn>
                                        <p:tgtEl>
                                          <p:spTgt spid="28"/>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9" presetClass="exit" presetSubtype="0" fill="hold" nodeType="withEffect">
                                  <p:stCondLst>
                                    <p:cond delay="0"/>
                                  </p:stCondLst>
                                  <p:childTnLst>
                                    <p:animEffect transition="out" filter="dissolve">
                                      <p:cBhvr>
                                        <p:cTn id="84" dur="500"/>
                                        <p:tgtEl>
                                          <p:spTgt spid="26"/>
                                        </p:tgtEl>
                                      </p:cBhvr>
                                    </p:animEffect>
                                    <p:set>
                                      <p:cBhvr>
                                        <p:cTn id="85" dur="1" fill="hold">
                                          <p:stCondLst>
                                            <p:cond delay="499"/>
                                          </p:stCondLst>
                                        </p:cTn>
                                        <p:tgtEl>
                                          <p:spTgt spid="26"/>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25"/>
                                        </p:tgtEl>
                                      </p:cBhvr>
                                    </p:animEffect>
                                    <p:set>
                                      <p:cBhvr>
                                        <p:cTn id="88" dur="1" fill="hold">
                                          <p:stCondLst>
                                            <p:cond delay="499"/>
                                          </p:stCondLst>
                                        </p:cTn>
                                        <p:tgtEl>
                                          <p:spTgt spid="25"/>
                                        </p:tgtEl>
                                        <p:attrNameLst>
                                          <p:attrName>style.visibility</p:attrName>
                                        </p:attrNameLst>
                                      </p:cBhvr>
                                      <p:to>
                                        <p:strVal val="hidden"/>
                                      </p:to>
                                    </p:set>
                                  </p:childTnLst>
                                </p:cTn>
                              </p:par>
                              <p:par>
                                <p:cTn id="89" presetID="9" presetClass="exit" presetSubtype="0" fill="hold" grpId="2" nodeType="withEffect">
                                  <p:stCondLst>
                                    <p:cond delay="0"/>
                                  </p:stCondLst>
                                  <p:childTnLst>
                                    <p:animEffect transition="out" filter="dissolve">
                                      <p:cBhvr>
                                        <p:cTn id="90" dur="500"/>
                                        <p:tgtEl>
                                          <p:spTgt spid="11"/>
                                        </p:tgtEl>
                                      </p:cBhvr>
                                    </p:animEffect>
                                    <p:set>
                                      <p:cBhvr>
                                        <p:cTn id="91" dur="1" fill="hold">
                                          <p:stCondLst>
                                            <p:cond delay="499"/>
                                          </p:stCondLst>
                                        </p:cTn>
                                        <p:tgtEl>
                                          <p:spTgt spid="11"/>
                                        </p:tgtEl>
                                        <p:attrNameLst>
                                          <p:attrName>style.visibility</p:attrName>
                                        </p:attrNameLst>
                                      </p:cBhvr>
                                      <p:to>
                                        <p:strVal val="hidden"/>
                                      </p:to>
                                    </p:set>
                                  </p:childTnLst>
                                </p:cTn>
                              </p:par>
                            </p:childTnLst>
                          </p:cTn>
                        </p:par>
                        <p:par>
                          <p:cTn id="92" fill="hold">
                            <p:stCondLst>
                              <p:cond delay="8700"/>
                            </p:stCondLst>
                            <p:childTnLst>
                              <p:par>
                                <p:cTn id="93" presetID="2" presetClass="exit" presetSubtype="6" fill="hold" nodeType="afterEffect">
                                  <p:stCondLst>
                                    <p:cond delay="0"/>
                                  </p:stCondLst>
                                  <p:childTnLst>
                                    <p:anim calcmode="lin" valueType="num">
                                      <p:cBhvr additive="base">
                                        <p:cTn id="94" dur="500"/>
                                        <p:tgtEl>
                                          <p:spTgt spid="37"/>
                                        </p:tgtEl>
                                        <p:attrNameLst>
                                          <p:attrName>ppt_x</p:attrName>
                                        </p:attrNameLst>
                                      </p:cBhvr>
                                      <p:tavLst>
                                        <p:tav tm="0">
                                          <p:val>
                                            <p:strVal val="ppt_x"/>
                                          </p:val>
                                        </p:tav>
                                        <p:tav tm="100000">
                                          <p:val>
                                            <p:strVal val="1+ppt_w/2"/>
                                          </p:val>
                                        </p:tav>
                                      </p:tavLst>
                                    </p:anim>
                                    <p:anim calcmode="lin" valueType="num">
                                      <p:cBhvr additive="base">
                                        <p:cTn id="95" dur="500"/>
                                        <p:tgtEl>
                                          <p:spTgt spid="37"/>
                                        </p:tgtEl>
                                        <p:attrNameLst>
                                          <p:attrName>ppt_y</p:attrName>
                                        </p:attrNameLst>
                                      </p:cBhvr>
                                      <p:tavLst>
                                        <p:tav tm="0">
                                          <p:val>
                                            <p:strVal val="ppt_y"/>
                                          </p:val>
                                        </p:tav>
                                        <p:tav tm="100000">
                                          <p:val>
                                            <p:strVal val="1+ppt_h/2"/>
                                          </p:val>
                                        </p:tav>
                                      </p:tavLst>
                                    </p:anim>
                                    <p:set>
                                      <p:cBhvr>
                                        <p:cTn id="96" dur="1" fill="hold">
                                          <p:stCondLst>
                                            <p:cond delay="499"/>
                                          </p:stCondLst>
                                        </p:cTn>
                                        <p:tgtEl>
                                          <p:spTgt spid="37"/>
                                        </p:tgtEl>
                                        <p:attrNameLst>
                                          <p:attrName>style.visibility</p:attrName>
                                        </p:attrNameLst>
                                      </p:cBhvr>
                                      <p:to>
                                        <p:strVal val="hidden"/>
                                      </p:to>
                                    </p:set>
                                  </p:childTnLst>
                                </p:cTn>
                              </p:par>
                              <p:par>
                                <p:cTn id="97" presetID="2" presetClass="exit" presetSubtype="3" fill="hold" nodeType="withEffect">
                                  <p:stCondLst>
                                    <p:cond delay="0"/>
                                  </p:stCondLst>
                                  <p:childTnLst>
                                    <p:anim calcmode="lin" valueType="num">
                                      <p:cBhvr additive="base">
                                        <p:cTn id="98" dur="500"/>
                                        <p:tgtEl>
                                          <p:spTgt spid="30"/>
                                        </p:tgtEl>
                                        <p:attrNameLst>
                                          <p:attrName>ppt_x</p:attrName>
                                        </p:attrNameLst>
                                      </p:cBhvr>
                                      <p:tavLst>
                                        <p:tav tm="0">
                                          <p:val>
                                            <p:strVal val="ppt_x"/>
                                          </p:val>
                                        </p:tav>
                                        <p:tav tm="100000">
                                          <p:val>
                                            <p:strVal val="1+ppt_w/2"/>
                                          </p:val>
                                        </p:tav>
                                      </p:tavLst>
                                    </p:anim>
                                    <p:anim calcmode="lin" valueType="num">
                                      <p:cBhvr additive="base">
                                        <p:cTn id="99" dur="500"/>
                                        <p:tgtEl>
                                          <p:spTgt spid="30"/>
                                        </p:tgtEl>
                                        <p:attrNameLst>
                                          <p:attrName>ppt_y</p:attrName>
                                        </p:attrNameLst>
                                      </p:cBhvr>
                                      <p:tavLst>
                                        <p:tav tm="0">
                                          <p:val>
                                            <p:strVal val="ppt_y"/>
                                          </p:val>
                                        </p:tav>
                                        <p:tav tm="100000">
                                          <p:val>
                                            <p:strVal val="0-ppt_h/2"/>
                                          </p:val>
                                        </p:tav>
                                      </p:tavLst>
                                    </p:anim>
                                    <p:set>
                                      <p:cBhvr>
                                        <p:cTn id="100" dur="1" fill="hold">
                                          <p:stCondLst>
                                            <p:cond delay="499"/>
                                          </p:stCondLst>
                                        </p:cTn>
                                        <p:tgtEl>
                                          <p:spTgt spid="30"/>
                                        </p:tgtEl>
                                        <p:attrNameLst>
                                          <p:attrName>style.visibility</p:attrName>
                                        </p:attrNameLst>
                                      </p:cBhvr>
                                      <p:to>
                                        <p:strVal val="hidden"/>
                                      </p:to>
                                    </p:set>
                                  </p:childTnLst>
                                </p:cTn>
                              </p:par>
                              <p:par>
                                <p:cTn id="101" presetID="2" presetClass="exit" presetSubtype="9" fill="hold" nodeType="withEffect">
                                  <p:stCondLst>
                                    <p:cond delay="0"/>
                                  </p:stCondLst>
                                  <p:childTnLst>
                                    <p:anim calcmode="lin" valueType="num">
                                      <p:cBhvr additive="base">
                                        <p:cTn id="102" dur="500"/>
                                        <p:tgtEl>
                                          <p:spTgt spid="38"/>
                                        </p:tgtEl>
                                        <p:attrNameLst>
                                          <p:attrName>ppt_x</p:attrName>
                                        </p:attrNameLst>
                                      </p:cBhvr>
                                      <p:tavLst>
                                        <p:tav tm="0">
                                          <p:val>
                                            <p:strVal val="ppt_x"/>
                                          </p:val>
                                        </p:tav>
                                        <p:tav tm="100000">
                                          <p:val>
                                            <p:strVal val="0-ppt_w/2"/>
                                          </p:val>
                                        </p:tav>
                                      </p:tavLst>
                                    </p:anim>
                                    <p:anim calcmode="lin" valueType="num">
                                      <p:cBhvr additive="base">
                                        <p:cTn id="103" dur="500"/>
                                        <p:tgtEl>
                                          <p:spTgt spid="38"/>
                                        </p:tgtEl>
                                        <p:attrNameLst>
                                          <p:attrName>ppt_y</p:attrName>
                                        </p:attrNameLst>
                                      </p:cBhvr>
                                      <p:tavLst>
                                        <p:tav tm="0">
                                          <p:val>
                                            <p:strVal val="ppt_y"/>
                                          </p:val>
                                        </p:tav>
                                        <p:tav tm="100000">
                                          <p:val>
                                            <p:strVal val="0-ppt_h/2"/>
                                          </p:val>
                                        </p:tav>
                                      </p:tavLst>
                                    </p:anim>
                                    <p:set>
                                      <p:cBhvr>
                                        <p:cTn id="104" dur="1" fill="hold">
                                          <p:stCondLst>
                                            <p:cond delay="499"/>
                                          </p:stCondLst>
                                        </p:cTn>
                                        <p:tgtEl>
                                          <p:spTgt spid="38"/>
                                        </p:tgtEl>
                                        <p:attrNameLst>
                                          <p:attrName>style.visibility</p:attrName>
                                        </p:attrNameLst>
                                      </p:cBhvr>
                                      <p:to>
                                        <p:strVal val="hidden"/>
                                      </p:to>
                                    </p:set>
                                  </p:childTnLst>
                                </p:cTn>
                              </p:par>
                              <p:par>
                                <p:cTn id="105" presetID="2" presetClass="exit" presetSubtype="12" fill="hold" nodeType="withEffect">
                                  <p:stCondLst>
                                    <p:cond delay="0"/>
                                  </p:stCondLst>
                                  <p:childTnLst>
                                    <p:anim calcmode="lin" valueType="num">
                                      <p:cBhvr additive="base">
                                        <p:cTn id="106" dur="500"/>
                                        <p:tgtEl>
                                          <p:spTgt spid="32"/>
                                        </p:tgtEl>
                                        <p:attrNameLst>
                                          <p:attrName>ppt_x</p:attrName>
                                        </p:attrNameLst>
                                      </p:cBhvr>
                                      <p:tavLst>
                                        <p:tav tm="0">
                                          <p:val>
                                            <p:strVal val="ppt_x"/>
                                          </p:val>
                                        </p:tav>
                                        <p:tav tm="100000">
                                          <p:val>
                                            <p:strVal val="0-ppt_w/2"/>
                                          </p:val>
                                        </p:tav>
                                      </p:tavLst>
                                    </p:anim>
                                    <p:anim calcmode="lin" valueType="num">
                                      <p:cBhvr additive="base">
                                        <p:cTn id="107" dur="500"/>
                                        <p:tgtEl>
                                          <p:spTgt spid="32"/>
                                        </p:tgtEl>
                                        <p:attrNameLst>
                                          <p:attrName>ppt_y</p:attrName>
                                        </p:attrNameLst>
                                      </p:cBhvr>
                                      <p:tavLst>
                                        <p:tav tm="0">
                                          <p:val>
                                            <p:strVal val="ppt_y"/>
                                          </p:val>
                                        </p:tav>
                                        <p:tav tm="100000">
                                          <p:val>
                                            <p:strVal val="1+ppt_h/2"/>
                                          </p:val>
                                        </p:tav>
                                      </p:tavLst>
                                    </p:anim>
                                    <p:set>
                                      <p:cBhvr>
                                        <p:cTn id="10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A9AE"/>
        </a:solidFill>
        <a:effectLst/>
      </p:bgPr>
    </p:bg>
    <p:spTree>
      <p:nvGrpSpPr>
        <p:cNvPr id="1" name=""/>
        <p:cNvGrpSpPr/>
        <p:nvPr/>
      </p:nvGrpSpPr>
      <p:grpSpPr>
        <a:xfrm>
          <a:off x="0" y="0"/>
          <a:ext cx="0" cy="0"/>
          <a:chOff x="0" y="0"/>
          <a:chExt cx="0" cy="0"/>
        </a:xfrm>
      </p:grpSpPr>
      <p:sp>
        <p:nvSpPr>
          <p:cNvPr id="19" name="Owal 18">
            <a:extLst>
              <a:ext uri="{FF2B5EF4-FFF2-40B4-BE49-F238E27FC236}">
                <a16:creationId xmlns:a16="http://schemas.microsoft.com/office/drawing/2014/main" id="{44F164A1-42E4-2763-4F56-32A96ADC3D54}"/>
              </a:ext>
            </a:extLst>
          </p:cNvPr>
          <p:cNvSpPr/>
          <p:nvPr/>
        </p:nvSpPr>
        <p:spPr>
          <a:xfrm>
            <a:off x="-1235864" y="7770909"/>
            <a:ext cx="7872400" cy="7872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 name="Prostokąt zaokrąglony 10">
            <a:extLst>
              <a:ext uri="{FF2B5EF4-FFF2-40B4-BE49-F238E27FC236}">
                <a16:creationId xmlns:a16="http://schemas.microsoft.com/office/drawing/2014/main" id="{52B3F9B9-57B5-C0A5-EF0C-0B0A97184E96}"/>
              </a:ext>
            </a:extLst>
          </p:cNvPr>
          <p:cNvSpPr/>
          <p:nvPr/>
        </p:nvSpPr>
        <p:spPr>
          <a:xfrm>
            <a:off x="234454" y="605766"/>
            <a:ext cx="4931765" cy="749758"/>
          </a:xfrm>
          <a:prstGeom prst="roundRect">
            <a:avLst/>
          </a:prstGeom>
          <a:solidFill>
            <a:srgbClr val="EC1B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a:t>WYKRYWANIE</a:t>
            </a:r>
          </a:p>
        </p:txBody>
      </p:sp>
      <p:pic>
        <p:nvPicPr>
          <p:cNvPr id="18" name="Obraz 17">
            <a:extLst>
              <a:ext uri="{FF2B5EF4-FFF2-40B4-BE49-F238E27FC236}">
                <a16:creationId xmlns:a16="http://schemas.microsoft.com/office/drawing/2014/main" id="{8AF54B4D-E429-73F2-D36A-F50E1FD6EA9E}"/>
              </a:ext>
            </a:extLst>
          </p:cNvPr>
          <p:cNvPicPr>
            <a:picLocks noChangeAspect="1"/>
          </p:cNvPicPr>
          <p:nvPr/>
        </p:nvPicPr>
        <p:blipFill>
          <a:blip r:embed="rId3"/>
          <a:stretch>
            <a:fillRect/>
          </a:stretch>
        </p:blipFill>
        <p:spPr>
          <a:xfrm>
            <a:off x="444316" y="9654226"/>
            <a:ext cx="1328779" cy="749758"/>
          </a:xfrm>
          <a:prstGeom prst="rect">
            <a:avLst/>
          </a:prstGeom>
        </p:spPr>
      </p:pic>
      <p:pic>
        <p:nvPicPr>
          <p:cNvPr id="34" name="Obraz 33">
            <a:extLst>
              <a:ext uri="{FF2B5EF4-FFF2-40B4-BE49-F238E27FC236}">
                <a16:creationId xmlns:a16="http://schemas.microsoft.com/office/drawing/2014/main" id="{608FA26B-61BE-47A9-2108-4017687A35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76505" y="4558142"/>
            <a:ext cx="5400675" cy="5400675"/>
          </a:xfrm>
          <a:prstGeom prst="rect">
            <a:avLst/>
          </a:prstGeom>
        </p:spPr>
      </p:pic>
      <p:sp>
        <p:nvSpPr>
          <p:cNvPr id="10" name="pole tekstowe 9">
            <a:extLst>
              <a:ext uri="{FF2B5EF4-FFF2-40B4-BE49-F238E27FC236}">
                <a16:creationId xmlns:a16="http://schemas.microsoft.com/office/drawing/2014/main" id="{228640DB-783F-0B96-5F90-5932839CCC57}"/>
              </a:ext>
            </a:extLst>
          </p:cNvPr>
          <p:cNvSpPr txBox="1"/>
          <p:nvPr/>
        </p:nvSpPr>
        <p:spPr>
          <a:xfrm>
            <a:off x="620142" y="1693888"/>
            <a:ext cx="4160387" cy="4154984"/>
          </a:xfrm>
          <a:prstGeom prst="rect">
            <a:avLst/>
          </a:prstGeom>
          <a:noFill/>
        </p:spPr>
        <p:txBody>
          <a:bodyPr wrap="square" rtlCol="0">
            <a:spAutoFit/>
          </a:bodyPr>
          <a:lstStyle/>
          <a:p>
            <a:pPr algn="ctr"/>
            <a:r>
              <a:rPr lang="pl-PL" sz="2400" dirty="0"/>
              <a:t>Chcesz zabezpieczyć swój komputer przed cyberatakami? Program antywirusowy to Twoja pierwsza linia obrony. Te inteligentne programy nieustannie skanują system w poszukiwaniu podejrzanych plików i aplikacji. Na bieżąco sprawdzają pobierane pliki, a także strony internetowe, które odwiedzamy.</a:t>
            </a:r>
          </a:p>
        </p:txBody>
      </p:sp>
    </p:spTree>
    <p:extLst>
      <p:ext uri="{BB962C8B-B14F-4D97-AF65-F5344CB8AC3E}">
        <p14:creationId xmlns:p14="http://schemas.microsoft.com/office/powerpoint/2010/main" val="9465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1" presetClass="entr" presetSubtype="0" fill="hold" grpId="1"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200" fill="hold"/>
                                        <p:tgtEl>
                                          <p:spTgt spid="10"/>
                                        </p:tgtEl>
                                        <p:attrNameLst>
                                          <p:attrName>ppt_y</p:attrName>
                                        </p:attrNameLst>
                                      </p:cBhvr>
                                      <p:tavLst>
                                        <p:tav tm="0">
                                          <p:val>
                                            <p:strVal val="#ppt_y"/>
                                          </p:val>
                                        </p:tav>
                                        <p:tav tm="100000">
                                          <p:val>
                                            <p:strVal val="#ppt_y"/>
                                          </p:val>
                                        </p:tav>
                                      </p:tavLst>
                                    </p:anim>
                                    <p:anim calcmode="lin" valueType="num">
                                      <p:cBhvr>
                                        <p:cTn id="14"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200" tmFilter="0,0; .5, 1; 1, 1"/>
                                        <p:tgtEl>
                                          <p:spTgt spid="10"/>
                                        </p:tgtEl>
                                      </p:cBhvr>
                                    </p:animEffect>
                                  </p:childTnLst>
                                </p:cTn>
                              </p:par>
                              <p:par>
                                <p:cTn id="17" presetID="32" presetClass="emph" presetSubtype="0" repeatCount="10000" fill="hold" nodeType="withEffect">
                                  <p:stCondLst>
                                    <p:cond delay="0"/>
                                  </p:stCondLst>
                                  <p:childTnLst>
                                    <p:animRot by="120000">
                                      <p:cBhvr>
                                        <p:cTn id="18" dur="100" fill="hold">
                                          <p:stCondLst>
                                            <p:cond delay="0"/>
                                          </p:stCondLst>
                                        </p:cTn>
                                        <p:tgtEl>
                                          <p:spTgt spid="18"/>
                                        </p:tgtEl>
                                        <p:attrNameLst>
                                          <p:attrName>r</p:attrName>
                                        </p:attrNameLst>
                                      </p:cBhvr>
                                    </p:animRot>
                                    <p:animRot by="-240000">
                                      <p:cBhvr>
                                        <p:cTn id="19" dur="200" fill="hold">
                                          <p:stCondLst>
                                            <p:cond delay="200"/>
                                          </p:stCondLst>
                                        </p:cTn>
                                        <p:tgtEl>
                                          <p:spTgt spid="18"/>
                                        </p:tgtEl>
                                        <p:attrNameLst>
                                          <p:attrName>r</p:attrName>
                                        </p:attrNameLst>
                                      </p:cBhvr>
                                    </p:animRot>
                                    <p:animRot by="240000">
                                      <p:cBhvr>
                                        <p:cTn id="20" dur="200" fill="hold">
                                          <p:stCondLst>
                                            <p:cond delay="400"/>
                                          </p:stCondLst>
                                        </p:cTn>
                                        <p:tgtEl>
                                          <p:spTgt spid="18"/>
                                        </p:tgtEl>
                                        <p:attrNameLst>
                                          <p:attrName>r</p:attrName>
                                        </p:attrNameLst>
                                      </p:cBhvr>
                                    </p:animRot>
                                    <p:animRot by="-240000">
                                      <p:cBhvr>
                                        <p:cTn id="21" dur="200" fill="hold">
                                          <p:stCondLst>
                                            <p:cond delay="600"/>
                                          </p:stCondLst>
                                        </p:cTn>
                                        <p:tgtEl>
                                          <p:spTgt spid="18"/>
                                        </p:tgtEl>
                                        <p:attrNameLst>
                                          <p:attrName>r</p:attrName>
                                        </p:attrNameLst>
                                      </p:cBhvr>
                                    </p:animRot>
                                    <p:animRot by="120000">
                                      <p:cBhvr>
                                        <p:cTn id="22" dur="200" fill="hold">
                                          <p:stCondLst>
                                            <p:cond delay="800"/>
                                          </p:stCondLst>
                                        </p:cTn>
                                        <p:tgtEl>
                                          <p:spTgt spid="18"/>
                                        </p:tgtEl>
                                        <p:attrNameLst>
                                          <p:attrName>r</p:attrName>
                                        </p:attrNameLst>
                                      </p:cBhvr>
                                    </p:animRot>
                                  </p:childTnLst>
                                </p:cTn>
                              </p:par>
                            </p:childTnLst>
                          </p:cTn>
                        </p:par>
                        <p:par>
                          <p:cTn id="23" fill="hold">
                            <p:stCondLst>
                              <p:cond delay="10500"/>
                            </p:stCondLst>
                            <p:childTnLst>
                              <p:par>
                                <p:cTn id="24" presetID="2" presetClass="exit" presetSubtype="1" fill="hold" grpId="2" nodeType="afterEffect">
                                  <p:stCondLst>
                                    <p:cond delay="0"/>
                                  </p:stCondLst>
                                  <p:childTnLst>
                                    <p:anim calcmode="lin" valueType="num">
                                      <p:cBhvr additive="base">
                                        <p:cTn id="25" dur="500"/>
                                        <p:tgtEl>
                                          <p:spTgt spid="11"/>
                                        </p:tgtEl>
                                        <p:attrNameLst>
                                          <p:attrName>ppt_x</p:attrName>
                                        </p:attrNameLst>
                                      </p:cBhvr>
                                      <p:tavLst>
                                        <p:tav tm="0">
                                          <p:val>
                                            <p:strVal val="ppt_x"/>
                                          </p:val>
                                        </p:tav>
                                        <p:tav tm="100000">
                                          <p:val>
                                            <p:strVal val="ppt_x"/>
                                          </p:val>
                                        </p:tav>
                                      </p:tavLst>
                                    </p:anim>
                                    <p:anim calcmode="lin" valueType="num">
                                      <p:cBhvr additive="base">
                                        <p:cTn id="26" dur="500"/>
                                        <p:tgtEl>
                                          <p:spTgt spid="11"/>
                                        </p:tgtEl>
                                        <p:attrNameLst>
                                          <p:attrName>ppt_y</p:attrName>
                                        </p:attrNameLst>
                                      </p:cBhvr>
                                      <p:tavLst>
                                        <p:tav tm="0">
                                          <p:val>
                                            <p:strVal val="ppt_y"/>
                                          </p:val>
                                        </p:tav>
                                        <p:tav tm="100000">
                                          <p:val>
                                            <p:strVal val="0-ppt_h/2"/>
                                          </p:val>
                                        </p:tav>
                                      </p:tavLst>
                                    </p:anim>
                                    <p:set>
                                      <p:cBhvr>
                                        <p:cTn id="27" dur="1" fill="hold">
                                          <p:stCondLst>
                                            <p:cond delay="499"/>
                                          </p:stCondLst>
                                        </p:cTn>
                                        <p:tgtEl>
                                          <p:spTgt spid="11"/>
                                        </p:tgtEl>
                                        <p:attrNameLst>
                                          <p:attrName>style.visibility</p:attrName>
                                        </p:attrNameLst>
                                      </p:cBhvr>
                                      <p:to>
                                        <p:strVal val="hidden"/>
                                      </p:to>
                                    </p:set>
                                  </p:childTnLst>
                                </p:cTn>
                              </p:par>
                              <p:par>
                                <p:cTn id="28" presetID="5" presetClass="exit" presetSubtype="10" fill="hold" grpId="2" nodeType="withEffect">
                                  <p:stCondLst>
                                    <p:cond delay="0"/>
                                  </p:stCondLst>
                                  <p:iterate type="lt">
                                    <p:tmPct val="0"/>
                                  </p:iterate>
                                  <p:childTnLst>
                                    <p:animEffect transition="out" filter="checkerboard(across)">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1" grpId="2" animBg="1"/>
      <p:bldP spid="10" grpId="1"/>
      <p:bldP spid="10" grpId="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A9AE"/>
        </a:solidFill>
        <a:effectLst/>
      </p:bgPr>
    </p:bg>
    <p:spTree>
      <p:nvGrpSpPr>
        <p:cNvPr id="1" name=""/>
        <p:cNvGrpSpPr/>
        <p:nvPr/>
      </p:nvGrpSpPr>
      <p:grpSpPr>
        <a:xfrm>
          <a:off x="0" y="0"/>
          <a:ext cx="0" cy="0"/>
          <a:chOff x="0" y="0"/>
          <a:chExt cx="0" cy="0"/>
        </a:xfrm>
      </p:grpSpPr>
      <p:sp>
        <p:nvSpPr>
          <p:cNvPr id="19" name="Owal 18">
            <a:extLst>
              <a:ext uri="{FF2B5EF4-FFF2-40B4-BE49-F238E27FC236}">
                <a16:creationId xmlns:a16="http://schemas.microsoft.com/office/drawing/2014/main" id="{44F164A1-42E4-2763-4F56-32A96ADC3D54}"/>
              </a:ext>
            </a:extLst>
          </p:cNvPr>
          <p:cNvSpPr/>
          <p:nvPr/>
        </p:nvSpPr>
        <p:spPr>
          <a:xfrm>
            <a:off x="-1235864" y="7770909"/>
            <a:ext cx="7872400" cy="7872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 name="Prostokąt zaokrąglony 10">
            <a:extLst>
              <a:ext uri="{FF2B5EF4-FFF2-40B4-BE49-F238E27FC236}">
                <a16:creationId xmlns:a16="http://schemas.microsoft.com/office/drawing/2014/main" id="{52B3F9B9-57B5-C0A5-EF0C-0B0A97184E96}"/>
              </a:ext>
            </a:extLst>
          </p:cNvPr>
          <p:cNvSpPr/>
          <p:nvPr/>
        </p:nvSpPr>
        <p:spPr>
          <a:xfrm>
            <a:off x="234454" y="605766"/>
            <a:ext cx="4931765" cy="749758"/>
          </a:xfrm>
          <a:prstGeom prst="roundRect">
            <a:avLst/>
          </a:prstGeom>
          <a:solidFill>
            <a:srgbClr val="EC1B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a:t>ZWALCZANIE</a:t>
            </a:r>
          </a:p>
        </p:txBody>
      </p:sp>
      <p:pic>
        <p:nvPicPr>
          <p:cNvPr id="18" name="Obraz 17">
            <a:extLst>
              <a:ext uri="{FF2B5EF4-FFF2-40B4-BE49-F238E27FC236}">
                <a16:creationId xmlns:a16="http://schemas.microsoft.com/office/drawing/2014/main" id="{8AF54B4D-E429-73F2-D36A-F50E1FD6EA9E}"/>
              </a:ext>
            </a:extLst>
          </p:cNvPr>
          <p:cNvPicPr>
            <a:picLocks noChangeAspect="1"/>
          </p:cNvPicPr>
          <p:nvPr/>
        </p:nvPicPr>
        <p:blipFill>
          <a:blip r:embed="rId3"/>
          <a:stretch>
            <a:fillRect/>
          </a:stretch>
        </p:blipFill>
        <p:spPr>
          <a:xfrm>
            <a:off x="444316" y="9654226"/>
            <a:ext cx="1328779" cy="749758"/>
          </a:xfrm>
          <a:prstGeom prst="rect">
            <a:avLst/>
          </a:prstGeom>
        </p:spPr>
      </p:pic>
      <p:pic>
        <p:nvPicPr>
          <p:cNvPr id="34" name="Obraz 33">
            <a:extLst>
              <a:ext uri="{FF2B5EF4-FFF2-40B4-BE49-F238E27FC236}">
                <a16:creationId xmlns:a16="http://schemas.microsoft.com/office/drawing/2014/main" id="{608FA26B-61BE-47A9-2108-4017687A35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76505" y="4558142"/>
            <a:ext cx="5400675" cy="5400675"/>
          </a:xfrm>
          <a:prstGeom prst="rect">
            <a:avLst/>
          </a:prstGeom>
        </p:spPr>
      </p:pic>
      <p:sp>
        <p:nvSpPr>
          <p:cNvPr id="10" name="pole tekstowe 9">
            <a:extLst>
              <a:ext uri="{FF2B5EF4-FFF2-40B4-BE49-F238E27FC236}">
                <a16:creationId xmlns:a16="http://schemas.microsoft.com/office/drawing/2014/main" id="{228640DB-783F-0B96-5F90-5932839CCC57}"/>
              </a:ext>
            </a:extLst>
          </p:cNvPr>
          <p:cNvSpPr txBox="1"/>
          <p:nvPr/>
        </p:nvSpPr>
        <p:spPr>
          <a:xfrm>
            <a:off x="620142" y="1796111"/>
            <a:ext cx="4160387" cy="4154984"/>
          </a:xfrm>
          <a:prstGeom prst="rect">
            <a:avLst/>
          </a:prstGeom>
          <a:noFill/>
        </p:spPr>
        <p:txBody>
          <a:bodyPr wrap="square" rtlCol="0">
            <a:spAutoFit/>
          </a:bodyPr>
          <a:lstStyle/>
          <a:p>
            <a:pPr algn="ctr"/>
            <a:r>
              <a:rPr lang="pl-PL" sz="2400" dirty="0"/>
              <a:t>Programy antywirusowe to strażnicy naszego cyfrowego świata. Ich głównym zadaniem jest także zwalczanie wirusów oraz innych zagrożeń, które mogą uszkodzić nasze dane lub spowolnić komputer. Kiedy antywirus wykryje zagrożenie, zwykle usuwa je lub przenosi do kwarantanny, by nie mogło dalej szkodzić.</a:t>
            </a:r>
          </a:p>
        </p:txBody>
      </p:sp>
      <p:sp>
        <p:nvSpPr>
          <p:cNvPr id="2" name="pole tekstowe 1">
            <a:extLst>
              <a:ext uri="{FF2B5EF4-FFF2-40B4-BE49-F238E27FC236}">
                <a16:creationId xmlns:a16="http://schemas.microsoft.com/office/drawing/2014/main" id="{F442ED26-6CA7-84EA-DAF2-B9F06DA1B0EB}"/>
              </a:ext>
            </a:extLst>
          </p:cNvPr>
          <p:cNvSpPr txBox="1"/>
          <p:nvPr/>
        </p:nvSpPr>
        <p:spPr>
          <a:xfrm>
            <a:off x="254833" y="5951095"/>
            <a:ext cx="184731" cy="369332"/>
          </a:xfrm>
          <a:prstGeom prst="rect">
            <a:avLst/>
          </a:prstGeom>
          <a:noFill/>
        </p:spPr>
        <p:txBody>
          <a:bodyPr wrap="none" rtlCol="0">
            <a:spAutoFit/>
          </a:bodyPr>
          <a:lstStyle/>
          <a:p>
            <a:endParaRPr lang="pl-PL" dirty="0"/>
          </a:p>
        </p:txBody>
      </p:sp>
    </p:spTree>
    <p:extLst>
      <p:ext uri="{BB962C8B-B14F-4D97-AF65-F5344CB8AC3E}">
        <p14:creationId xmlns:p14="http://schemas.microsoft.com/office/powerpoint/2010/main" val="70664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200" fill="hold"/>
                                        <p:tgtEl>
                                          <p:spTgt spid="10"/>
                                        </p:tgtEl>
                                        <p:attrNameLst>
                                          <p:attrName>ppt_y</p:attrName>
                                        </p:attrNameLst>
                                      </p:cBhvr>
                                      <p:tavLst>
                                        <p:tav tm="0">
                                          <p:val>
                                            <p:strVal val="#ppt_y"/>
                                          </p:val>
                                        </p:tav>
                                        <p:tav tm="100000">
                                          <p:val>
                                            <p:strVal val="#ppt_y"/>
                                          </p:val>
                                        </p:tav>
                                      </p:tavLst>
                                    </p:anim>
                                    <p:anim calcmode="lin" valueType="num">
                                      <p:cBhvr>
                                        <p:cTn id="14"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200" tmFilter="0,0; .5, 1; 1, 1"/>
                                        <p:tgtEl>
                                          <p:spTgt spid="10"/>
                                        </p:tgtEl>
                                      </p:cBhvr>
                                    </p:animEffect>
                                  </p:childTnLst>
                                </p:cTn>
                              </p:par>
                              <p:par>
                                <p:cTn id="17" presetID="32" presetClass="emph" presetSubtype="0" repeatCount="10000" fill="hold" nodeType="withEffect">
                                  <p:stCondLst>
                                    <p:cond delay="0"/>
                                  </p:stCondLst>
                                  <p:childTnLst>
                                    <p:animRot by="120000">
                                      <p:cBhvr>
                                        <p:cTn id="18" dur="100" fill="hold">
                                          <p:stCondLst>
                                            <p:cond delay="0"/>
                                          </p:stCondLst>
                                        </p:cTn>
                                        <p:tgtEl>
                                          <p:spTgt spid="18"/>
                                        </p:tgtEl>
                                        <p:attrNameLst>
                                          <p:attrName>r</p:attrName>
                                        </p:attrNameLst>
                                      </p:cBhvr>
                                    </p:animRot>
                                    <p:animRot by="-240000">
                                      <p:cBhvr>
                                        <p:cTn id="19" dur="200" fill="hold">
                                          <p:stCondLst>
                                            <p:cond delay="200"/>
                                          </p:stCondLst>
                                        </p:cTn>
                                        <p:tgtEl>
                                          <p:spTgt spid="18"/>
                                        </p:tgtEl>
                                        <p:attrNameLst>
                                          <p:attrName>r</p:attrName>
                                        </p:attrNameLst>
                                      </p:cBhvr>
                                    </p:animRot>
                                    <p:animRot by="240000">
                                      <p:cBhvr>
                                        <p:cTn id="20" dur="200" fill="hold">
                                          <p:stCondLst>
                                            <p:cond delay="400"/>
                                          </p:stCondLst>
                                        </p:cTn>
                                        <p:tgtEl>
                                          <p:spTgt spid="18"/>
                                        </p:tgtEl>
                                        <p:attrNameLst>
                                          <p:attrName>r</p:attrName>
                                        </p:attrNameLst>
                                      </p:cBhvr>
                                    </p:animRot>
                                    <p:animRot by="-240000">
                                      <p:cBhvr>
                                        <p:cTn id="21" dur="200" fill="hold">
                                          <p:stCondLst>
                                            <p:cond delay="600"/>
                                          </p:stCondLst>
                                        </p:cTn>
                                        <p:tgtEl>
                                          <p:spTgt spid="18"/>
                                        </p:tgtEl>
                                        <p:attrNameLst>
                                          <p:attrName>r</p:attrName>
                                        </p:attrNameLst>
                                      </p:cBhvr>
                                    </p:animRot>
                                    <p:animRot by="120000">
                                      <p:cBhvr>
                                        <p:cTn id="22" dur="200" fill="hold">
                                          <p:stCondLst>
                                            <p:cond delay="800"/>
                                          </p:stCondLst>
                                        </p:cTn>
                                        <p:tgtEl>
                                          <p:spTgt spid="18"/>
                                        </p:tgtEl>
                                        <p:attrNameLst>
                                          <p:attrName>r</p:attrName>
                                        </p:attrNameLst>
                                      </p:cBhvr>
                                    </p:animRot>
                                  </p:childTnLst>
                                </p:cTn>
                              </p:par>
                            </p:childTnLst>
                          </p:cTn>
                        </p:par>
                        <p:par>
                          <p:cTn id="23" fill="hold">
                            <p:stCondLst>
                              <p:cond delay="10500"/>
                            </p:stCondLst>
                            <p:childTnLst>
                              <p:par>
                                <p:cTn id="24" presetID="2" presetClass="exit" presetSubtype="1" fill="hold" grpId="1" nodeType="afterEffect">
                                  <p:stCondLst>
                                    <p:cond delay="0"/>
                                  </p:stCondLst>
                                  <p:childTnLst>
                                    <p:anim calcmode="lin" valueType="num">
                                      <p:cBhvr additive="base">
                                        <p:cTn id="25" dur="500"/>
                                        <p:tgtEl>
                                          <p:spTgt spid="11"/>
                                        </p:tgtEl>
                                        <p:attrNameLst>
                                          <p:attrName>ppt_x</p:attrName>
                                        </p:attrNameLst>
                                      </p:cBhvr>
                                      <p:tavLst>
                                        <p:tav tm="0">
                                          <p:val>
                                            <p:strVal val="ppt_x"/>
                                          </p:val>
                                        </p:tav>
                                        <p:tav tm="100000">
                                          <p:val>
                                            <p:strVal val="ppt_x"/>
                                          </p:val>
                                        </p:tav>
                                      </p:tavLst>
                                    </p:anim>
                                    <p:anim calcmode="lin" valueType="num">
                                      <p:cBhvr additive="base">
                                        <p:cTn id="26" dur="500"/>
                                        <p:tgtEl>
                                          <p:spTgt spid="11"/>
                                        </p:tgtEl>
                                        <p:attrNameLst>
                                          <p:attrName>ppt_y</p:attrName>
                                        </p:attrNameLst>
                                      </p:cBhvr>
                                      <p:tavLst>
                                        <p:tav tm="0">
                                          <p:val>
                                            <p:strVal val="ppt_y"/>
                                          </p:val>
                                        </p:tav>
                                        <p:tav tm="100000">
                                          <p:val>
                                            <p:strVal val="0-ppt_h/2"/>
                                          </p:val>
                                        </p:tav>
                                      </p:tavLst>
                                    </p:anim>
                                    <p:set>
                                      <p:cBhvr>
                                        <p:cTn id="27" dur="1" fill="hold">
                                          <p:stCondLst>
                                            <p:cond delay="499"/>
                                          </p:stCondLst>
                                        </p:cTn>
                                        <p:tgtEl>
                                          <p:spTgt spid="11"/>
                                        </p:tgtEl>
                                        <p:attrNameLst>
                                          <p:attrName>style.visibility</p:attrName>
                                        </p:attrNameLst>
                                      </p:cBhvr>
                                      <p:to>
                                        <p:strVal val="hidden"/>
                                      </p:to>
                                    </p:set>
                                  </p:childTnLst>
                                </p:cTn>
                              </p:par>
                              <p:par>
                                <p:cTn id="28" presetID="5" presetClass="exit" presetSubtype="10" fill="hold" grpId="1" nodeType="withEffect">
                                  <p:stCondLst>
                                    <p:cond delay="0"/>
                                  </p:stCondLst>
                                  <p:iterate type="lt">
                                    <p:tmPct val="0"/>
                                  </p:iterate>
                                  <p:childTnLst>
                                    <p:animEffect transition="out" filter="checkerboard(across)">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A9AE"/>
        </a:solidFill>
        <a:effectLst/>
      </p:bgPr>
    </p:bg>
    <p:spTree>
      <p:nvGrpSpPr>
        <p:cNvPr id="1" name=""/>
        <p:cNvGrpSpPr/>
        <p:nvPr/>
      </p:nvGrpSpPr>
      <p:grpSpPr>
        <a:xfrm>
          <a:off x="0" y="0"/>
          <a:ext cx="0" cy="0"/>
          <a:chOff x="0" y="0"/>
          <a:chExt cx="0" cy="0"/>
        </a:xfrm>
      </p:grpSpPr>
      <p:sp>
        <p:nvSpPr>
          <p:cNvPr id="19" name="Owal 18">
            <a:extLst>
              <a:ext uri="{FF2B5EF4-FFF2-40B4-BE49-F238E27FC236}">
                <a16:creationId xmlns:a16="http://schemas.microsoft.com/office/drawing/2014/main" id="{44F164A1-42E4-2763-4F56-32A96ADC3D54}"/>
              </a:ext>
            </a:extLst>
          </p:cNvPr>
          <p:cNvSpPr/>
          <p:nvPr/>
        </p:nvSpPr>
        <p:spPr>
          <a:xfrm>
            <a:off x="-1235864" y="7770909"/>
            <a:ext cx="7872400" cy="7872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 name="Prostokąt zaokrąglony 10">
            <a:extLst>
              <a:ext uri="{FF2B5EF4-FFF2-40B4-BE49-F238E27FC236}">
                <a16:creationId xmlns:a16="http://schemas.microsoft.com/office/drawing/2014/main" id="{52B3F9B9-57B5-C0A5-EF0C-0B0A97184E96}"/>
              </a:ext>
            </a:extLst>
          </p:cNvPr>
          <p:cNvSpPr/>
          <p:nvPr/>
        </p:nvSpPr>
        <p:spPr>
          <a:xfrm>
            <a:off x="234454" y="605766"/>
            <a:ext cx="4931765" cy="749758"/>
          </a:xfrm>
          <a:prstGeom prst="roundRect">
            <a:avLst/>
          </a:prstGeom>
          <a:solidFill>
            <a:srgbClr val="EC1B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a:t>USUWANIE</a:t>
            </a:r>
          </a:p>
        </p:txBody>
      </p:sp>
      <p:pic>
        <p:nvPicPr>
          <p:cNvPr id="18" name="Obraz 17">
            <a:extLst>
              <a:ext uri="{FF2B5EF4-FFF2-40B4-BE49-F238E27FC236}">
                <a16:creationId xmlns:a16="http://schemas.microsoft.com/office/drawing/2014/main" id="{8AF54B4D-E429-73F2-D36A-F50E1FD6EA9E}"/>
              </a:ext>
            </a:extLst>
          </p:cNvPr>
          <p:cNvPicPr>
            <a:picLocks noChangeAspect="1"/>
          </p:cNvPicPr>
          <p:nvPr/>
        </p:nvPicPr>
        <p:blipFill>
          <a:blip r:embed="rId3"/>
          <a:stretch>
            <a:fillRect/>
          </a:stretch>
        </p:blipFill>
        <p:spPr>
          <a:xfrm>
            <a:off x="444316" y="9654226"/>
            <a:ext cx="1328779" cy="749758"/>
          </a:xfrm>
          <a:prstGeom prst="rect">
            <a:avLst/>
          </a:prstGeom>
        </p:spPr>
      </p:pic>
      <p:pic>
        <p:nvPicPr>
          <p:cNvPr id="34" name="Obraz 33">
            <a:extLst>
              <a:ext uri="{FF2B5EF4-FFF2-40B4-BE49-F238E27FC236}">
                <a16:creationId xmlns:a16="http://schemas.microsoft.com/office/drawing/2014/main" id="{608FA26B-61BE-47A9-2108-4017687A35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76505" y="4558142"/>
            <a:ext cx="5400675" cy="5400675"/>
          </a:xfrm>
          <a:prstGeom prst="rect">
            <a:avLst/>
          </a:prstGeom>
        </p:spPr>
      </p:pic>
      <p:sp>
        <p:nvSpPr>
          <p:cNvPr id="10" name="pole tekstowe 9">
            <a:extLst>
              <a:ext uri="{FF2B5EF4-FFF2-40B4-BE49-F238E27FC236}">
                <a16:creationId xmlns:a16="http://schemas.microsoft.com/office/drawing/2014/main" id="{228640DB-783F-0B96-5F90-5932839CCC57}"/>
              </a:ext>
            </a:extLst>
          </p:cNvPr>
          <p:cNvSpPr txBox="1"/>
          <p:nvPr/>
        </p:nvSpPr>
        <p:spPr>
          <a:xfrm>
            <a:off x="571753" y="1950925"/>
            <a:ext cx="4160387" cy="4093428"/>
          </a:xfrm>
          <a:prstGeom prst="rect">
            <a:avLst/>
          </a:prstGeom>
          <a:noFill/>
        </p:spPr>
        <p:txBody>
          <a:bodyPr wrap="square" rtlCol="0">
            <a:spAutoFit/>
          </a:bodyPr>
          <a:lstStyle/>
          <a:p>
            <a:pPr algn="ctr"/>
            <a:r>
              <a:rPr lang="pl-PL" sz="2000" dirty="0"/>
              <a:t>Programy antywirusowe stosują różne metody, aby pozbyć się wykrytych zagrożeń. Oto najczęstsze z nich:</a:t>
            </a:r>
          </a:p>
          <a:p>
            <a:pPr algn="ctr"/>
            <a:endParaRPr lang="pl-PL" sz="2000" dirty="0"/>
          </a:p>
          <a:p>
            <a:pPr algn="ctr"/>
            <a:r>
              <a:rPr lang="pl-PL" sz="2000" b="1" dirty="0"/>
              <a:t>Usuwanie:</a:t>
            </a:r>
            <a:r>
              <a:rPr lang="pl-PL" sz="2000" dirty="0"/>
              <a:t> Antywirus po prostu kasuje plik uznany za szkodliwy.</a:t>
            </a:r>
          </a:p>
          <a:p>
            <a:pPr algn="ctr"/>
            <a:r>
              <a:rPr lang="pl-PL" sz="2000" b="1" dirty="0"/>
              <a:t>Kwarantanna:</a:t>
            </a:r>
            <a:r>
              <a:rPr lang="pl-PL" sz="2000" dirty="0"/>
              <a:t> Plik zostaje przeniesiony do specjalnego folderu, gdzie nie może wyrządzić szkody. </a:t>
            </a:r>
          </a:p>
          <a:p>
            <a:pPr algn="ctr"/>
            <a:r>
              <a:rPr lang="pl-PL" sz="2000" b="1" dirty="0"/>
              <a:t>Blokowanie:</a:t>
            </a:r>
            <a:r>
              <a:rPr lang="pl-PL" sz="2000" dirty="0"/>
              <a:t> Antywirus może zablokować dostęp do złośliwego oprogramowania, uniemożliwiając mu uruchomienie.</a:t>
            </a:r>
          </a:p>
        </p:txBody>
      </p:sp>
      <p:sp>
        <p:nvSpPr>
          <p:cNvPr id="2" name="pole tekstowe 1">
            <a:extLst>
              <a:ext uri="{FF2B5EF4-FFF2-40B4-BE49-F238E27FC236}">
                <a16:creationId xmlns:a16="http://schemas.microsoft.com/office/drawing/2014/main" id="{F442ED26-6CA7-84EA-DAF2-B9F06DA1B0EB}"/>
              </a:ext>
            </a:extLst>
          </p:cNvPr>
          <p:cNvSpPr txBox="1"/>
          <p:nvPr/>
        </p:nvSpPr>
        <p:spPr>
          <a:xfrm>
            <a:off x="254833" y="5951095"/>
            <a:ext cx="184731" cy="369332"/>
          </a:xfrm>
          <a:prstGeom prst="rect">
            <a:avLst/>
          </a:prstGeom>
          <a:noFill/>
        </p:spPr>
        <p:txBody>
          <a:bodyPr wrap="none" rtlCol="0">
            <a:spAutoFit/>
          </a:bodyPr>
          <a:lstStyle/>
          <a:p>
            <a:endParaRPr lang="pl-PL" dirty="0"/>
          </a:p>
        </p:txBody>
      </p:sp>
    </p:spTree>
    <p:extLst>
      <p:ext uri="{BB962C8B-B14F-4D97-AF65-F5344CB8AC3E}">
        <p14:creationId xmlns:p14="http://schemas.microsoft.com/office/powerpoint/2010/main" val="145077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200" fill="hold"/>
                                        <p:tgtEl>
                                          <p:spTgt spid="10"/>
                                        </p:tgtEl>
                                        <p:attrNameLst>
                                          <p:attrName>ppt_y</p:attrName>
                                        </p:attrNameLst>
                                      </p:cBhvr>
                                      <p:tavLst>
                                        <p:tav tm="0">
                                          <p:val>
                                            <p:strVal val="#ppt_y"/>
                                          </p:val>
                                        </p:tav>
                                        <p:tav tm="100000">
                                          <p:val>
                                            <p:strVal val="#ppt_y"/>
                                          </p:val>
                                        </p:tav>
                                      </p:tavLst>
                                    </p:anim>
                                    <p:anim calcmode="lin" valueType="num">
                                      <p:cBhvr>
                                        <p:cTn id="14"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200" tmFilter="0,0; .5, 1; 1, 1"/>
                                        <p:tgtEl>
                                          <p:spTgt spid="10"/>
                                        </p:tgtEl>
                                      </p:cBhvr>
                                    </p:animEffect>
                                  </p:childTnLst>
                                </p:cTn>
                              </p:par>
                              <p:par>
                                <p:cTn id="17" presetID="32" presetClass="emph" presetSubtype="0" repeatCount="10000" fill="hold" nodeType="withEffect">
                                  <p:stCondLst>
                                    <p:cond delay="0"/>
                                  </p:stCondLst>
                                  <p:childTnLst>
                                    <p:animRot by="120000">
                                      <p:cBhvr>
                                        <p:cTn id="18" dur="100" fill="hold">
                                          <p:stCondLst>
                                            <p:cond delay="0"/>
                                          </p:stCondLst>
                                        </p:cTn>
                                        <p:tgtEl>
                                          <p:spTgt spid="18"/>
                                        </p:tgtEl>
                                        <p:attrNameLst>
                                          <p:attrName>r</p:attrName>
                                        </p:attrNameLst>
                                      </p:cBhvr>
                                    </p:animRot>
                                    <p:animRot by="-240000">
                                      <p:cBhvr>
                                        <p:cTn id="19" dur="200" fill="hold">
                                          <p:stCondLst>
                                            <p:cond delay="200"/>
                                          </p:stCondLst>
                                        </p:cTn>
                                        <p:tgtEl>
                                          <p:spTgt spid="18"/>
                                        </p:tgtEl>
                                        <p:attrNameLst>
                                          <p:attrName>r</p:attrName>
                                        </p:attrNameLst>
                                      </p:cBhvr>
                                    </p:animRot>
                                    <p:animRot by="240000">
                                      <p:cBhvr>
                                        <p:cTn id="20" dur="200" fill="hold">
                                          <p:stCondLst>
                                            <p:cond delay="400"/>
                                          </p:stCondLst>
                                        </p:cTn>
                                        <p:tgtEl>
                                          <p:spTgt spid="18"/>
                                        </p:tgtEl>
                                        <p:attrNameLst>
                                          <p:attrName>r</p:attrName>
                                        </p:attrNameLst>
                                      </p:cBhvr>
                                    </p:animRot>
                                    <p:animRot by="-240000">
                                      <p:cBhvr>
                                        <p:cTn id="21" dur="200" fill="hold">
                                          <p:stCondLst>
                                            <p:cond delay="600"/>
                                          </p:stCondLst>
                                        </p:cTn>
                                        <p:tgtEl>
                                          <p:spTgt spid="18"/>
                                        </p:tgtEl>
                                        <p:attrNameLst>
                                          <p:attrName>r</p:attrName>
                                        </p:attrNameLst>
                                      </p:cBhvr>
                                    </p:animRot>
                                    <p:animRot by="120000">
                                      <p:cBhvr>
                                        <p:cTn id="22" dur="200" fill="hold">
                                          <p:stCondLst>
                                            <p:cond delay="800"/>
                                          </p:stCondLst>
                                        </p:cTn>
                                        <p:tgtEl>
                                          <p:spTgt spid="18"/>
                                        </p:tgtEl>
                                        <p:attrNameLst>
                                          <p:attrName>r</p:attrName>
                                        </p:attrNameLst>
                                      </p:cBhvr>
                                    </p:animRot>
                                  </p:childTnLst>
                                </p:cTn>
                              </p:par>
                            </p:childTnLst>
                          </p:cTn>
                        </p:par>
                        <p:par>
                          <p:cTn id="23" fill="hold">
                            <p:stCondLst>
                              <p:cond delay="10500"/>
                            </p:stCondLst>
                            <p:childTnLst>
                              <p:par>
                                <p:cTn id="24" presetID="2" presetClass="exit" presetSubtype="1" fill="hold" grpId="1" nodeType="afterEffect">
                                  <p:stCondLst>
                                    <p:cond delay="0"/>
                                  </p:stCondLst>
                                  <p:childTnLst>
                                    <p:anim calcmode="lin" valueType="num">
                                      <p:cBhvr additive="base">
                                        <p:cTn id="25" dur="500"/>
                                        <p:tgtEl>
                                          <p:spTgt spid="11"/>
                                        </p:tgtEl>
                                        <p:attrNameLst>
                                          <p:attrName>ppt_x</p:attrName>
                                        </p:attrNameLst>
                                      </p:cBhvr>
                                      <p:tavLst>
                                        <p:tav tm="0">
                                          <p:val>
                                            <p:strVal val="ppt_x"/>
                                          </p:val>
                                        </p:tav>
                                        <p:tav tm="100000">
                                          <p:val>
                                            <p:strVal val="ppt_x"/>
                                          </p:val>
                                        </p:tav>
                                      </p:tavLst>
                                    </p:anim>
                                    <p:anim calcmode="lin" valueType="num">
                                      <p:cBhvr additive="base">
                                        <p:cTn id="26" dur="500"/>
                                        <p:tgtEl>
                                          <p:spTgt spid="11"/>
                                        </p:tgtEl>
                                        <p:attrNameLst>
                                          <p:attrName>ppt_y</p:attrName>
                                        </p:attrNameLst>
                                      </p:cBhvr>
                                      <p:tavLst>
                                        <p:tav tm="0">
                                          <p:val>
                                            <p:strVal val="ppt_y"/>
                                          </p:val>
                                        </p:tav>
                                        <p:tav tm="100000">
                                          <p:val>
                                            <p:strVal val="0-ppt_h/2"/>
                                          </p:val>
                                        </p:tav>
                                      </p:tavLst>
                                    </p:anim>
                                    <p:set>
                                      <p:cBhvr>
                                        <p:cTn id="27" dur="1" fill="hold">
                                          <p:stCondLst>
                                            <p:cond delay="499"/>
                                          </p:stCondLst>
                                        </p:cTn>
                                        <p:tgtEl>
                                          <p:spTgt spid="11"/>
                                        </p:tgtEl>
                                        <p:attrNameLst>
                                          <p:attrName>style.visibility</p:attrName>
                                        </p:attrNameLst>
                                      </p:cBhvr>
                                      <p:to>
                                        <p:strVal val="hidden"/>
                                      </p:to>
                                    </p:set>
                                  </p:childTnLst>
                                </p:cTn>
                              </p:par>
                              <p:par>
                                <p:cTn id="28" presetID="5" presetClass="exit" presetSubtype="10" fill="hold" grpId="1" nodeType="withEffect">
                                  <p:stCondLst>
                                    <p:cond delay="0"/>
                                  </p:stCondLst>
                                  <p:iterate type="lt">
                                    <p:tmPct val="0"/>
                                  </p:iterate>
                                  <p:childTnLst>
                                    <p:animEffect transition="out" filter="checkerboard(across)">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A9AE"/>
        </a:solidFill>
        <a:effectLst/>
      </p:bgPr>
    </p:bg>
    <p:spTree>
      <p:nvGrpSpPr>
        <p:cNvPr id="1" name=""/>
        <p:cNvGrpSpPr/>
        <p:nvPr/>
      </p:nvGrpSpPr>
      <p:grpSpPr>
        <a:xfrm>
          <a:off x="0" y="0"/>
          <a:ext cx="0" cy="0"/>
          <a:chOff x="0" y="0"/>
          <a:chExt cx="0" cy="0"/>
        </a:xfrm>
      </p:grpSpPr>
      <p:sp>
        <p:nvSpPr>
          <p:cNvPr id="19" name="Owal 18">
            <a:extLst>
              <a:ext uri="{FF2B5EF4-FFF2-40B4-BE49-F238E27FC236}">
                <a16:creationId xmlns:a16="http://schemas.microsoft.com/office/drawing/2014/main" id="{44F164A1-42E4-2763-4F56-32A96ADC3D54}"/>
              </a:ext>
            </a:extLst>
          </p:cNvPr>
          <p:cNvSpPr/>
          <p:nvPr/>
        </p:nvSpPr>
        <p:spPr>
          <a:xfrm>
            <a:off x="-1235864" y="7770909"/>
            <a:ext cx="7872400" cy="7872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 name="Prostokąt zaokrąglony 10">
            <a:extLst>
              <a:ext uri="{FF2B5EF4-FFF2-40B4-BE49-F238E27FC236}">
                <a16:creationId xmlns:a16="http://schemas.microsoft.com/office/drawing/2014/main" id="{52B3F9B9-57B5-C0A5-EF0C-0B0A97184E96}"/>
              </a:ext>
            </a:extLst>
          </p:cNvPr>
          <p:cNvSpPr/>
          <p:nvPr/>
        </p:nvSpPr>
        <p:spPr>
          <a:xfrm>
            <a:off x="234454" y="605766"/>
            <a:ext cx="4931765" cy="749758"/>
          </a:xfrm>
          <a:prstGeom prst="roundRect">
            <a:avLst/>
          </a:prstGeom>
          <a:solidFill>
            <a:srgbClr val="EC1B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a:t>ODIZOLOWANIE</a:t>
            </a:r>
          </a:p>
        </p:txBody>
      </p:sp>
      <p:pic>
        <p:nvPicPr>
          <p:cNvPr id="18" name="Obraz 17">
            <a:extLst>
              <a:ext uri="{FF2B5EF4-FFF2-40B4-BE49-F238E27FC236}">
                <a16:creationId xmlns:a16="http://schemas.microsoft.com/office/drawing/2014/main" id="{8AF54B4D-E429-73F2-D36A-F50E1FD6EA9E}"/>
              </a:ext>
            </a:extLst>
          </p:cNvPr>
          <p:cNvPicPr>
            <a:picLocks noChangeAspect="1"/>
          </p:cNvPicPr>
          <p:nvPr/>
        </p:nvPicPr>
        <p:blipFill>
          <a:blip r:embed="rId3"/>
          <a:stretch>
            <a:fillRect/>
          </a:stretch>
        </p:blipFill>
        <p:spPr>
          <a:xfrm>
            <a:off x="444316" y="9654226"/>
            <a:ext cx="1328779" cy="749758"/>
          </a:xfrm>
          <a:prstGeom prst="rect">
            <a:avLst/>
          </a:prstGeom>
        </p:spPr>
      </p:pic>
      <p:pic>
        <p:nvPicPr>
          <p:cNvPr id="34" name="Obraz 33">
            <a:extLst>
              <a:ext uri="{FF2B5EF4-FFF2-40B4-BE49-F238E27FC236}">
                <a16:creationId xmlns:a16="http://schemas.microsoft.com/office/drawing/2014/main" id="{608FA26B-61BE-47A9-2108-4017687A35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76505" y="4558142"/>
            <a:ext cx="5400675" cy="5400675"/>
          </a:xfrm>
          <a:prstGeom prst="rect">
            <a:avLst/>
          </a:prstGeom>
        </p:spPr>
      </p:pic>
      <p:sp>
        <p:nvSpPr>
          <p:cNvPr id="10" name="pole tekstowe 9">
            <a:extLst>
              <a:ext uri="{FF2B5EF4-FFF2-40B4-BE49-F238E27FC236}">
                <a16:creationId xmlns:a16="http://schemas.microsoft.com/office/drawing/2014/main" id="{228640DB-783F-0B96-5F90-5932839CCC57}"/>
              </a:ext>
            </a:extLst>
          </p:cNvPr>
          <p:cNvSpPr txBox="1"/>
          <p:nvPr/>
        </p:nvSpPr>
        <p:spPr>
          <a:xfrm>
            <a:off x="620142" y="2222148"/>
            <a:ext cx="4160387" cy="2862322"/>
          </a:xfrm>
          <a:prstGeom prst="rect">
            <a:avLst/>
          </a:prstGeom>
          <a:noFill/>
        </p:spPr>
        <p:txBody>
          <a:bodyPr wrap="square" rtlCol="0">
            <a:spAutoFit/>
          </a:bodyPr>
          <a:lstStyle/>
          <a:p>
            <a:pPr algn="ctr"/>
            <a:r>
              <a:rPr lang="pl-PL" sz="2000" dirty="0"/>
              <a:t>Odizolowanie to mechanizm stosowany przez programy antywirusowe, który polega na odizolowaniu potencjalnie szkodliwego procesu lub aplikacji od reszty systemu. Jest to nieco bardziej subtelne podejście niż bezpośrednie usunięcie czy przeniesienie do kwarantanny.</a:t>
            </a:r>
          </a:p>
        </p:txBody>
      </p:sp>
      <p:sp>
        <p:nvSpPr>
          <p:cNvPr id="2" name="pole tekstowe 1">
            <a:extLst>
              <a:ext uri="{FF2B5EF4-FFF2-40B4-BE49-F238E27FC236}">
                <a16:creationId xmlns:a16="http://schemas.microsoft.com/office/drawing/2014/main" id="{F442ED26-6CA7-84EA-DAF2-B9F06DA1B0EB}"/>
              </a:ext>
            </a:extLst>
          </p:cNvPr>
          <p:cNvSpPr txBox="1"/>
          <p:nvPr/>
        </p:nvSpPr>
        <p:spPr>
          <a:xfrm>
            <a:off x="254833" y="5951095"/>
            <a:ext cx="184731" cy="369332"/>
          </a:xfrm>
          <a:prstGeom prst="rect">
            <a:avLst/>
          </a:prstGeom>
          <a:noFill/>
        </p:spPr>
        <p:txBody>
          <a:bodyPr wrap="none" rtlCol="0">
            <a:spAutoFit/>
          </a:bodyPr>
          <a:lstStyle/>
          <a:p>
            <a:endParaRPr lang="pl-PL" dirty="0"/>
          </a:p>
        </p:txBody>
      </p:sp>
    </p:spTree>
    <p:extLst>
      <p:ext uri="{BB962C8B-B14F-4D97-AF65-F5344CB8AC3E}">
        <p14:creationId xmlns:p14="http://schemas.microsoft.com/office/powerpoint/2010/main" val="39233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200" fill="hold"/>
                                        <p:tgtEl>
                                          <p:spTgt spid="10"/>
                                        </p:tgtEl>
                                        <p:attrNameLst>
                                          <p:attrName>ppt_y</p:attrName>
                                        </p:attrNameLst>
                                      </p:cBhvr>
                                      <p:tavLst>
                                        <p:tav tm="0">
                                          <p:val>
                                            <p:strVal val="#ppt_y"/>
                                          </p:val>
                                        </p:tav>
                                        <p:tav tm="100000">
                                          <p:val>
                                            <p:strVal val="#ppt_y"/>
                                          </p:val>
                                        </p:tav>
                                      </p:tavLst>
                                    </p:anim>
                                    <p:anim calcmode="lin" valueType="num">
                                      <p:cBhvr>
                                        <p:cTn id="14"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200" tmFilter="0,0; .5, 1; 1, 1"/>
                                        <p:tgtEl>
                                          <p:spTgt spid="10"/>
                                        </p:tgtEl>
                                      </p:cBhvr>
                                    </p:animEffect>
                                  </p:childTnLst>
                                </p:cTn>
                              </p:par>
                              <p:par>
                                <p:cTn id="17" presetID="32" presetClass="emph" presetSubtype="0" repeatCount="10000" fill="hold" nodeType="withEffect">
                                  <p:stCondLst>
                                    <p:cond delay="0"/>
                                  </p:stCondLst>
                                  <p:childTnLst>
                                    <p:animRot by="120000">
                                      <p:cBhvr>
                                        <p:cTn id="18" dur="100" fill="hold">
                                          <p:stCondLst>
                                            <p:cond delay="0"/>
                                          </p:stCondLst>
                                        </p:cTn>
                                        <p:tgtEl>
                                          <p:spTgt spid="18"/>
                                        </p:tgtEl>
                                        <p:attrNameLst>
                                          <p:attrName>r</p:attrName>
                                        </p:attrNameLst>
                                      </p:cBhvr>
                                    </p:animRot>
                                    <p:animRot by="-240000">
                                      <p:cBhvr>
                                        <p:cTn id="19" dur="200" fill="hold">
                                          <p:stCondLst>
                                            <p:cond delay="200"/>
                                          </p:stCondLst>
                                        </p:cTn>
                                        <p:tgtEl>
                                          <p:spTgt spid="18"/>
                                        </p:tgtEl>
                                        <p:attrNameLst>
                                          <p:attrName>r</p:attrName>
                                        </p:attrNameLst>
                                      </p:cBhvr>
                                    </p:animRot>
                                    <p:animRot by="240000">
                                      <p:cBhvr>
                                        <p:cTn id="20" dur="200" fill="hold">
                                          <p:stCondLst>
                                            <p:cond delay="400"/>
                                          </p:stCondLst>
                                        </p:cTn>
                                        <p:tgtEl>
                                          <p:spTgt spid="18"/>
                                        </p:tgtEl>
                                        <p:attrNameLst>
                                          <p:attrName>r</p:attrName>
                                        </p:attrNameLst>
                                      </p:cBhvr>
                                    </p:animRot>
                                    <p:animRot by="-240000">
                                      <p:cBhvr>
                                        <p:cTn id="21" dur="200" fill="hold">
                                          <p:stCondLst>
                                            <p:cond delay="600"/>
                                          </p:stCondLst>
                                        </p:cTn>
                                        <p:tgtEl>
                                          <p:spTgt spid="18"/>
                                        </p:tgtEl>
                                        <p:attrNameLst>
                                          <p:attrName>r</p:attrName>
                                        </p:attrNameLst>
                                      </p:cBhvr>
                                    </p:animRot>
                                    <p:animRot by="120000">
                                      <p:cBhvr>
                                        <p:cTn id="22" dur="200" fill="hold">
                                          <p:stCondLst>
                                            <p:cond delay="800"/>
                                          </p:stCondLst>
                                        </p:cTn>
                                        <p:tgtEl>
                                          <p:spTgt spid="18"/>
                                        </p:tgtEl>
                                        <p:attrNameLst>
                                          <p:attrName>r</p:attrName>
                                        </p:attrNameLst>
                                      </p:cBhvr>
                                    </p:animRot>
                                  </p:childTnLst>
                                </p:cTn>
                              </p:par>
                            </p:childTnLst>
                          </p:cTn>
                        </p:par>
                        <p:par>
                          <p:cTn id="23" fill="hold">
                            <p:stCondLst>
                              <p:cond delay="10500"/>
                            </p:stCondLst>
                            <p:childTnLst>
                              <p:par>
                                <p:cTn id="24" presetID="2" presetClass="exit" presetSubtype="1" fill="hold" grpId="1" nodeType="afterEffect">
                                  <p:stCondLst>
                                    <p:cond delay="0"/>
                                  </p:stCondLst>
                                  <p:childTnLst>
                                    <p:anim calcmode="lin" valueType="num">
                                      <p:cBhvr additive="base">
                                        <p:cTn id="25" dur="500"/>
                                        <p:tgtEl>
                                          <p:spTgt spid="11"/>
                                        </p:tgtEl>
                                        <p:attrNameLst>
                                          <p:attrName>ppt_x</p:attrName>
                                        </p:attrNameLst>
                                      </p:cBhvr>
                                      <p:tavLst>
                                        <p:tav tm="0">
                                          <p:val>
                                            <p:strVal val="ppt_x"/>
                                          </p:val>
                                        </p:tav>
                                        <p:tav tm="100000">
                                          <p:val>
                                            <p:strVal val="ppt_x"/>
                                          </p:val>
                                        </p:tav>
                                      </p:tavLst>
                                    </p:anim>
                                    <p:anim calcmode="lin" valueType="num">
                                      <p:cBhvr additive="base">
                                        <p:cTn id="26" dur="500"/>
                                        <p:tgtEl>
                                          <p:spTgt spid="11"/>
                                        </p:tgtEl>
                                        <p:attrNameLst>
                                          <p:attrName>ppt_y</p:attrName>
                                        </p:attrNameLst>
                                      </p:cBhvr>
                                      <p:tavLst>
                                        <p:tav tm="0">
                                          <p:val>
                                            <p:strVal val="ppt_y"/>
                                          </p:val>
                                        </p:tav>
                                        <p:tav tm="100000">
                                          <p:val>
                                            <p:strVal val="0-ppt_h/2"/>
                                          </p:val>
                                        </p:tav>
                                      </p:tavLst>
                                    </p:anim>
                                    <p:set>
                                      <p:cBhvr>
                                        <p:cTn id="27" dur="1" fill="hold">
                                          <p:stCondLst>
                                            <p:cond delay="499"/>
                                          </p:stCondLst>
                                        </p:cTn>
                                        <p:tgtEl>
                                          <p:spTgt spid="11"/>
                                        </p:tgtEl>
                                        <p:attrNameLst>
                                          <p:attrName>style.visibility</p:attrName>
                                        </p:attrNameLst>
                                      </p:cBhvr>
                                      <p:to>
                                        <p:strVal val="hidden"/>
                                      </p:to>
                                    </p:set>
                                  </p:childTnLst>
                                </p:cTn>
                              </p:par>
                              <p:par>
                                <p:cTn id="28" presetID="5" presetClass="exit" presetSubtype="10" fill="hold" grpId="1" nodeType="withEffect">
                                  <p:stCondLst>
                                    <p:cond delay="0"/>
                                  </p:stCondLst>
                                  <p:iterate type="lt">
                                    <p:tmPct val="0"/>
                                  </p:iterate>
                                  <p:childTnLst>
                                    <p:animEffect transition="out" filter="checkerboard(across)">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 presetClass="exit" presetSubtype="10" fill="hold" nodeType="clickEffect">
                                  <p:stCondLst>
                                    <p:cond delay="0"/>
                                  </p:stCondLst>
                                  <p:childTnLst>
                                    <p:animEffect transition="out" filter="checkerboard(across)">
                                      <p:cBhvr>
                                        <p:cTn id="34" dur="500"/>
                                        <p:tgtEl>
                                          <p:spTgt spid="34"/>
                                        </p:tgtEl>
                                      </p:cBhvr>
                                    </p:animEffect>
                                    <p:set>
                                      <p:cBhvr>
                                        <p:cTn id="35"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A9AE"/>
        </a:solidFill>
        <a:effectLst/>
      </p:bgPr>
    </p:bg>
    <p:spTree>
      <p:nvGrpSpPr>
        <p:cNvPr id="1" name=""/>
        <p:cNvGrpSpPr/>
        <p:nvPr/>
      </p:nvGrpSpPr>
      <p:grpSpPr>
        <a:xfrm>
          <a:off x="0" y="0"/>
          <a:ext cx="0" cy="0"/>
          <a:chOff x="0" y="0"/>
          <a:chExt cx="0" cy="0"/>
        </a:xfrm>
      </p:grpSpPr>
      <p:pic>
        <p:nvPicPr>
          <p:cNvPr id="18" name="Obraz 17">
            <a:extLst>
              <a:ext uri="{FF2B5EF4-FFF2-40B4-BE49-F238E27FC236}">
                <a16:creationId xmlns:a16="http://schemas.microsoft.com/office/drawing/2014/main" id="{8AF54B4D-E429-73F2-D36A-F50E1FD6EA9E}"/>
              </a:ext>
            </a:extLst>
          </p:cNvPr>
          <p:cNvPicPr>
            <a:picLocks noChangeAspect="1"/>
          </p:cNvPicPr>
          <p:nvPr/>
        </p:nvPicPr>
        <p:blipFill>
          <a:blip r:embed="rId3"/>
          <a:stretch>
            <a:fillRect/>
          </a:stretch>
        </p:blipFill>
        <p:spPr>
          <a:xfrm>
            <a:off x="2003859" y="9817215"/>
            <a:ext cx="1328779" cy="749758"/>
          </a:xfrm>
          <a:prstGeom prst="rect">
            <a:avLst/>
          </a:prstGeom>
        </p:spPr>
      </p:pic>
      <p:sp>
        <p:nvSpPr>
          <p:cNvPr id="2" name="pole tekstowe 1">
            <a:extLst>
              <a:ext uri="{FF2B5EF4-FFF2-40B4-BE49-F238E27FC236}">
                <a16:creationId xmlns:a16="http://schemas.microsoft.com/office/drawing/2014/main" id="{F442ED26-6CA7-84EA-DAF2-B9F06DA1B0EB}"/>
              </a:ext>
            </a:extLst>
          </p:cNvPr>
          <p:cNvSpPr txBox="1"/>
          <p:nvPr/>
        </p:nvSpPr>
        <p:spPr>
          <a:xfrm>
            <a:off x="254833" y="5951095"/>
            <a:ext cx="184731" cy="369332"/>
          </a:xfrm>
          <a:prstGeom prst="rect">
            <a:avLst/>
          </a:prstGeom>
          <a:noFill/>
        </p:spPr>
        <p:txBody>
          <a:bodyPr wrap="none" rtlCol="0">
            <a:spAutoFit/>
          </a:bodyPr>
          <a:lstStyle/>
          <a:p>
            <a:endParaRPr lang="pl-PL" dirty="0"/>
          </a:p>
        </p:txBody>
      </p:sp>
      <p:grpSp>
        <p:nvGrpSpPr>
          <p:cNvPr id="16" name="Grupa 15">
            <a:extLst>
              <a:ext uri="{FF2B5EF4-FFF2-40B4-BE49-F238E27FC236}">
                <a16:creationId xmlns:a16="http://schemas.microsoft.com/office/drawing/2014/main" id="{60DB1F7C-5B45-0F9D-D08E-56AF23DEEC9E}"/>
              </a:ext>
            </a:extLst>
          </p:cNvPr>
          <p:cNvGrpSpPr/>
          <p:nvPr/>
        </p:nvGrpSpPr>
        <p:grpSpPr>
          <a:xfrm>
            <a:off x="254833" y="674557"/>
            <a:ext cx="4826833" cy="2123658"/>
            <a:chOff x="254833" y="674557"/>
            <a:chExt cx="4826833" cy="2123658"/>
          </a:xfrm>
        </p:grpSpPr>
        <p:grpSp>
          <p:nvGrpSpPr>
            <p:cNvPr id="6" name="Grupa 5">
              <a:extLst>
                <a:ext uri="{FF2B5EF4-FFF2-40B4-BE49-F238E27FC236}">
                  <a16:creationId xmlns:a16="http://schemas.microsoft.com/office/drawing/2014/main" id="{AEE70F99-FFD3-3A47-429E-049E7E8B9D4D}"/>
                </a:ext>
              </a:extLst>
            </p:cNvPr>
            <p:cNvGrpSpPr/>
            <p:nvPr/>
          </p:nvGrpSpPr>
          <p:grpSpPr>
            <a:xfrm>
              <a:off x="254833" y="674557"/>
              <a:ext cx="4826833" cy="2123658"/>
              <a:chOff x="254833" y="674557"/>
              <a:chExt cx="4826833" cy="2123658"/>
            </a:xfrm>
          </p:grpSpPr>
          <p:sp>
            <p:nvSpPr>
              <p:cNvPr id="5" name="Prostokąt zaokrąglony 4">
                <a:extLst>
                  <a:ext uri="{FF2B5EF4-FFF2-40B4-BE49-F238E27FC236}">
                    <a16:creationId xmlns:a16="http://schemas.microsoft.com/office/drawing/2014/main" id="{3449AD19-56CD-6D16-E7CD-07DCD7A94A03}"/>
                  </a:ext>
                </a:extLst>
              </p:cNvPr>
              <p:cNvSpPr/>
              <p:nvPr/>
            </p:nvSpPr>
            <p:spPr>
              <a:xfrm>
                <a:off x="254833" y="674557"/>
                <a:ext cx="4826833" cy="212365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 name="pole tekstowe 2">
                <a:extLst>
                  <a:ext uri="{FF2B5EF4-FFF2-40B4-BE49-F238E27FC236}">
                    <a16:creationId xmlns:a16="http://schemas.microsoft.com/office/drawing/2014/main" id="{F7588953-4CD3-67C1-E2C6-BEC32AB76C1B}"/>
                  </a:ext>
                </a:extLst>
              </p:cNvPr>
              <p:cNvSpPr txBox="1"/>
              <p:nvPr/>
            </p:nvSpPr>
            <p:spPr>
              <a:xfrm>
                <a:off x="484215" y="1136221"/>
                <a:ext cx="4432239" cy="1200329"/>
              </a:xfrm>
              <a:prstGeom prst="rect">
                <a:avLst/>
              </a:prstGeom>
              <a:noFill/>
            </p:spPr>
            <p:txBody>
              <a:bodyPr wrap="square" rtlCol="0">
                <a:spAutoFit/>
              </a:bodyPr>
              <a:lstStyle/>
              <a:p>
                <a:pPr algn="ctr"/>
                <a:r>
                  <a:rPr lang="pl-PL" sz="3600" b="1" dirty="0">
                    <a:solidFill>
                      <a:schemeClr val="bg1"/>
                    </a:solidFill>
                  </a:rPr>
                  <a:t>A TY KORZYSTASZ JUŻ Z ANTYWIRUSA?</a:t>
                </a:r>
              </a:p>
            </p:txBody>
          </p:sp>
        </p:grpSp>
        <p:pic>
          <p:nvPicPr>
            <p:cNvPr id="9" name="Grafika 8" descr="Mózg w głowie z wypełnieniem pełnym">
              <a:extLst>
                <a:ext uri="{FF2B5EF4-FFF2-40B4-BE49-F238E27FC236}">
                  <a16:creationId xmlns:a16="http://schemas.microsoft.com/office/drawing/2014/main" id="{0D563F82-030D-E945-4753-7AA42FBB1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833" y="1798896"/>
              <a:ext cx="914400" cy="914400"/>
            </a:xfrm>
            <a:prstGeom prst="rect">
              <a:avLst/>
            </a:prstGeom>
          </p:spPr>
        </p:pic>
      </p:grpSp>
      <p:grpSp>
        <p:nvGrpSpPr>
          <p:cNvPr id="17" name="Grupa 16">
            <a:extLst>
              <a:ext uri="{FF2B5EF4-FFF2-40B4-BE49-F238E27FC236}">
                <a16:creationId xmlns:a16="http://schemas.microsoft.com/office/drawing/2014/main" id="{B8E6D949-3319-5AE6-6440-413AA381C878}"/>
              </a:ext>
            </a:extLst>
          </p:cNvPr>
          <p:cNvGrpSpPr/>
          <p:nvPr/>
        </p:nvGrpSpPr>
        <p:grpSpPr>
          <a:xfrm>
            <a:off x="254833" y="3455236"/>
            <a:ext cx="4826833" cy="2123658"/>
            <a:chOff x="237196" y="3979359"/>
            <a:chExt cx="4826833" cy="2123658"/>
          </a:xfrm>
        </p:grpSpPr>
        <p:sp>
          <p:nvSpPr>
            <p:cNvPr id="7" name="Prostokąt zaokrąglony 6">
              <a:extLst>
                <a:ext uri="{FF2B5EF4-FFF2-40B4-BE49-F238E27FC236}">
                  <a16:creationId xmlns:a16="http://schemas.microsoft.com/office/drawing/2014/main" id="{E1773F5C-2758-04D5-84DE-111432DA6BA9}"/>
                </a:ext>
              </a:extLst>
            </p:cNvPr>
            <p:cNvSpPr/>
            <p:nvPr/>
          </p:nvSpPr>
          <p:spPr>
            <a:xfrm>
              <a:off x="237196" y="3979359"/>
              <a:ext cx="4826833" cy="2123658"/>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ole tekstowe 3">
              <a:extLst>
                <a:ext uri="{FF2B5EF4-FFF2-40B4-BE49-F238E27FC236}">
                  <a16:creationId xmlns:a16="http://schemas.microsoft.com/office/drawing/2014/main" id="{4609B72E-E9D6-303A-AA2D-ECF51455D62A}"/>
                </a:ext>
              </a:extLst>
            </p:cNvPr>
            <p:cNvSpPr txBox="1"/>
            <p:nvPr/>
          </p:nvSpPr>
          <p:spPr>
            <a:xfrm>
              <a:off x="439564" y="4196769"/>
              <a:ext cx="4422099" cy="1754326"/>
            </a:xfrm>
            <a:prstGeom prst="rect">
              <a:avLst/>
            </a:prstGeom>
            <a:noFill/>
          </p:spPr>
          <p:txBody>
            <a:bodyPr wrap="square" rtlCol="0">
              <a:spAutoFit/>
            </a:bodyPr>
            <a:lstStyle/>
            <a:p>
              <a:pPr algn="ctr"/>
              <a:r>
                <a:rPr lang="pl-PL" sz="3600" dirty="0">
                  <a:solidFill>
                    <a:schemeClr val="bg1"/>
                  </a:solidFill>
                </a:rPr>
                <a:t>Podziel się swoim doświadczeniem w komentarzu!</a:t>
              </a:r>
            </a:p>
          </p:txBody>
        </p:sp>
        <p:pic>
          <p:nvPicPr>
            <p:cNvPr id="15" name="Grafika 14" descr="Ołówek z wypełnieniem pełnym">
              <a:extLst>
                <a:ext uri="{FF2B5EF4-FFF2-40B4-BE49-F238E27FC236}">
                  <a16:creationId xmlns:a16="http://schemas.microsoft.com/office/drawing/2014/main" id="{7F94354E-8FF4-F447-1C3E-9E89CA7644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0278" y="5073932"/>
              <a:ext cx="914400" cy="914400"/>
            </a:xfrm>
            <a:prstGeom prst="rect">
              <a:avLst/>
            </a:prstGeom>
          </p:spPr>
        </p:pic>
      </p:grpSp>
      <p:pic>
        <p:nvPicPr>
          <p:cNvPr id="21" name="Obraz 20">
            <a:extLst>
              <a:ext uri="{FF2B5EF4-FFF2-40B4-BE49-F238E27FC236}">
                <a16:creationId xmlns:a16="http://schemas.microsoft.com/office/drawing/2014/main" id="{5974EFD0-B5F1-89C2-028F-DEA3ADE9DF63}"/>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254833" y="6239208"/>
            <a:ext cx="4826833" cy="3217888"/>
          </a:xfrm>
          <a:prstGeom prst="rect">
            <a:avLst/>
          </a:prstGeom>
        </p:spPr>
      </p:pic>
      <p:sp>
        <p:nvSpPr>
          <p:cNvPr id="24" name="Gwiazda 4-ramienna 23">
            <a:extLst>
              <a:ext uri="{FF2B5EF4-FFF2-40B4-BE49-F238E27FC236}">
                <a16:creationId xmlns:a16="http://schemas.microsoft.com/office/drawing/2014/main" id="{7512E936-D018-D1B6-85FF-58EA6DD40C16}"/>
              </a:ext>
            </a:extLst>
          </p:cNvPr>
          <p:cNvSpPr/>
          <p:nvPr/>
        </p:nvSpPr>
        <p:spPr>
          <a:xfrm>
            <a:off x="2433567" y="2873127"/>
            <a:ext cx="469362" cy="469362"/>
          </a:xfrm>
          <a:prstGeom prst="star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Gwiazda 4-ramienna 24">
            <a:extLst>
              <a:ext uri="{FF2B5EF4-FFF2-40B4-BE49-F238E27FC236}">
                <a16:creationId xmlns:a16="http://schemas.microsoft.com/office/drawing/2014/main" id="{AF7D73BE-0214-C70E-9932-7CD8E66B9381}"/>
              </a:ext>
            </a:extLst>
          </p:cNvPr>
          <p:cNvSpPr/>
          <p:nvPr/>
        </p:nvSpPr>
        <p:spPr>
          <a:xfrm>
            <a:off x="2428404" y="5632326"/>
            <a:ext cx="469362" cy="469362"/>
          </a:xfrm>
          <a:prstGeom prst="star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1719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10000" fill="hold" nodeType="click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par>
                                <p:cTn id="11" presetID="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8" presetClass="emph" presetSubtype="0" repeatCount="5000" fill="hold" grpId="0" nodeType="withEffect">
                                  <p:stCondLst>
                                    <p:cond delay="0"/>
                                  </p:stCondLst>
                                  <p:childTnLst>
                                    <p:animRot by="21600000">
                                      <p:cBhvr>
                                        <p:cTn id="20" dur="3000" fill="hold"/>
                                        <p:tgtEl>
                                          <p:spTgt spid="24"/>
                                        </p:tgtEl>
                                        <p:attrNameLst>
                                          <p:attrName>r</p:attrName>
                                        </p:attrNameLst>
                                      </p:cBhvr>
                                    </p:animRot>
                                  </p:childTnLst>
                                </p:cTn>
                              </p:par>
                              <p:par>
                                <p:cTn id="21" presetID="8" presetClass="emph" presetSubtype="0" repeatCount="5000" fill="hold" grpId="0" nodeType="withEffect">
                                  <p:stCondLst>
                                    <p:cond delay="0"/>
                                  </p:stCondLst>
                                  <p:childTnLst>
                                    <p:animRot by="21600000">
                                      <p:cBhvr>
                                        <p:cTn id="22" dur="3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1624</TotalTime>
  <Words>213</Words>
  <Application>Microsoft Macintosh PowerPoint</Application>
  <PresentationFormat>Niestandardowy</PresentationFormat>
  <Paragraphs>25</Paragraphs>
  <Slides>6</Slides>
  <Notes>6</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6</vt:i4>
      </vt:variant>
    </vt:vector>
  </HeadingPairs>
  <TitlesOfParts>
    <vt:vector size="10" baseType="lpstr">
      <vt:lpstr>Arial</vt:lpstr>
      <vt:lpstr>Calibri</vt:lpstr>
      <vt:lpstr>Calibri Light</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Kamil Bukowski</dc:creator>
  <cp:lastModifiedBy>Kamil Bukowski</cp:lastModifiedBy>
  <cp:revision>1</cp:revision>
  <dcterms:created xsi:type="dcterms:W3CDTF">2024-08-13T14:34:22Z</dcterms:created>
  <dcterms:modified xsi:type="dcterms:W3CDTF">2024-08-14T17:39:15Z</dcterms:modified>
</cp:coreProperties>
</file>