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313" r:id="rId3"/>
    <p:sldId id="258" r:id="rId4"/>
    <p:sldId id="259" r:id="rId5"/>
    <p:sldId id="260" r:id="rId6"/>
    <p:sldId id="314" r:id="rId7"/>
    <p:sldId id="315" r:id="rId8"/>
    <p:sldId id="323" r:id="rId9"/>
    <p:sldId id="261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6" r:id="rId19"/>
    <p:sldId id="327" r:id="rId20"/>
    <p:sldId id="330" r:id="rId21"/>
    <p:sldId id="332" r:id="rId22"/>
    <p:sldId id="333" r:id="rId23"/>
    <p:sldId id="334" r:id="rId24"/>
    <p:sldId id="329" r:id="rId25"/>
    <p:sldId id="335" r:id="rId26"/>
    <p:sldId id="336" r:id="rId2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Lucida Fax" panose="02060602050505020204" pitchFamily="18" charset="0"/>
      <p:regular r:id="rId30"/>
      <p:bold r:id="rId31"/>
      <p:italic r:id="rId32"/>
      <p:boldItalic r:id="rId33"/>
    </p:embeddedFont>
    <p:embeddedFont>
      <p:font typeface="Sanchez" panose="020B0604020202020204" charset="0"/>
      <p:regular r:id="rId34"/>
      <p:italic r:id="rId35"/>
    </p:embeddedFont>
    <p:embeddedFont>
      <p:font typeface="Secular One" panose="020B0604020202020204" charset="-79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1893"/>
    <a:srgbClr val="99FFCC"/>
    <a:srgbClr val="755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623BE0-57CC-4BBA-A9B4-3A3FCE164342}">
  <a:tblStyle styleId="{AC623BE0-57CC-4BBA-A9B4-3A3FCE1643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d413aaa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d413aaa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33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d413aaa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d413aaa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00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d413aaa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d413aaa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d413aaa5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d413aaa51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54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d413aaa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d413aaa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d413aaa5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d413aaa5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d413aaa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d413aaa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ed413aaa51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ed413aaa51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99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d413aaa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d413aaa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78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d413aaa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d413aaa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d413aaa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d413aaa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95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8900" y="1276800"/>
            <a:ext cx="55662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425" y="34572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465798" y="-1530974"/>
            <a:ext cx="11890491" cy="7825052"/>
            <a:chOff x="-1465798" y="-1530974"/>
            <a:chExt cx="11890491" cy="7825052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710249" y="2873725"/>
              <a:ext cx="3315273" cy="221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640743">
              <a:off x="6387707" y="-785010"/>
              <a:ext cx="3718665" cy="247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473054">
              <a:off x="6862429" y="3852595"/>
              <a:ext cx="2889688" cy="1928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100000">
              <a:off x="-1155710" y="-644432"/>
              <a:ext cx="3465374" cy="231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7275" y="4014875"/>
              <a:ext cx="779474" cy="5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976389">
              <a:off x="-713387" y="302924"/>
              <a:ext cx="2419370" cy="161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708911" y="3958677"/>
              <a:ext cx="2571772" cy="171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75150" y="851976"/>
              <a:ext cx="2949544" cy="196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61627" y="685799"/>
              <a:ext cx="356802" cy="23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97449" y="2098542"/>
              <a:ext cx="270876" cy="155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7450" y="3987457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357741">
              <a:off x="7870151" y="1905051"/>
              <a:ext cx="405723" cy="27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000" y="553282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0999" y="3056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51899" y="43540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9"/>
          <p:cNvGrpSpPr/>
          <p:nvPr/>
        </p:nvGrpSpPr>
        <p:grpSpPr>
          <a:xfrm flipH="1">
            <a:off x="-1465798" y="-1530974"/>
            <a:ext cx="11890491" cy="7825052"/>
            <a:chOff x="-1465798" y="-1530974"/>
            <a:chExt cx="11890491" cy="7825052"/>
          </a:xfrm>
        </p:grpSpPr>
        <p:pic>
          <p:nvPicPr>
            <p:cNvPr id="454" name="Google Shape;454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710249" y="2873725"/>
              <a:ext cx="3315273" cy="221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640743">
              <a:off x="6387707" y="-785010"/>
              <a:ext cx="3718665" cy="247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473054">
              <a:off x="6862429" y="3852595"/>
              <a:ext cx="2889688" cy="1928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100000">
              <a:off x="-1155710" y="-644432"/>
              <a:ext cx="3465374" cy="231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7275" y="4014875"/>
              <a:ext cx="779474" cy="5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976389">
              <a:off x="-713387" y="302924"/>
              <a:ext cx="2419370" cy="161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708911" y="3958677"/>
              <a:ext cx="2571772" cy="171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75150" y="851976"/>
              <a:ext cx="2949544" cy="196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2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61627" y="685799"/>
              <a:ext cx="356802" cy="23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2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97449" y="2098542"/>
              <a:ext cx="270876" cy="155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7450" y="3987457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357741">
              <a:off x="7870151" y="1905051"/>
              <a:ext cx="405723" cy="27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000" y="553282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0999" y="3056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51899" y="43540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-866686" y="-1652597"/>
            <a:ext cx="11806304" cy="7768922"/>
            <a:chOff x="-866686" y="-1652597"/>
            <a:chExt cx="11806304" cy="7768922"/>
          </a:xfrm>
        </p:grpSpPr>
        <p:pic>
          <p:nvPicPr>
            <p:cNvPr id="75" name="Google Shape;7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640743">
              <a:off x="6553707" y="-951010"/>
              <a:ext cx="3718665" cy="247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90075" y="434851"/>
              <a:ext cx="2949544" cy="196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-845349" y="3353250"/>
              <a:ext cx="3315273" cy="221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866686" y="4283927"/>
              <a:ext cx="2571772" cy="171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725" y="4140682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357741">
              <a:off x="8831489" y="180151"/>
              <a:ext cx="405723" cy="27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92850" y="-52293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1001150" y="1307100"/>
            <a:ext cx="7141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>
            <a:off x="-1465798" y="-1530974"/>
            <a:ext cx="11890491" cy="7825052"/>
            <a:chOff x="-1465798" y="-1530974"/>
            <a:chExt cx="11890491" cy="7825052"/>
          </a:xfrm>
        </p:grpSpPr>
        <p:pic>
          <p:nvPicPr>
            <p:cNvPr id="106" name="Google Shape;1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710249" y="2873725"/>
              <a:ext cx="3315273" cy="221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640743">
              <a:off x="6387707" y="-785010"/>
              <a:ext cx="3718665" cy="247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473054">
              <a:off x="6862429" y="3852595"/>
              <a:ext cx="2889688" cy="1928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100000">
              <a:off x="-1155710" y="-644432"/>
              <a:ext cx="3465374" cy="231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7275" y="4014875"/>
              <a:ext cx="779474" cy="5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976389">
              <a:off x="-713387" y="302924"/>
              <a:ext cx="2419370" cy="161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708911" y="3958677"/>
              <a:ext cx="2571772" cy="171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75150" y="851976"/>
              <a:ext cx="2949544" cy="196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61627" y="685799"/>
              <a:ext cx="356802" cy="23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97449" y="2098542"/>
              <a:ext cx="270876" cy="155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7450" y="3987457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357741">
              <a:off x="7870151" y="1905051"/>
              <a:ext cx="405723" cy="27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000" y="553282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0999" y="3056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51899" y="43540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715100" y="1309950"/>
            <a:ext cx="466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715100" y="2151750"/>
            <a:ext cx="50040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-985676" y="-1994621"/>
            <a:ext cx="11978129" cy="8089721"/>
            <a:chOff x="-985676" y="-1994621"/>
            <a:chExt cx="11978129" cy="8089721"/>
          </a:xfrm>
        </p:grpSpPr>
        <p:pic>
          <p:nvPicPr>
            <p:cNvPr id="125" name="Google Shape;12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75030" y="2128712"/>
              <a:ext cx="5317424" cy="3546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7199994">
              <a:off x="6370136" y="-973851"/>
              <a:ext cx="3834770" cy="255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-950950" y="2528174"/>
              <a:ext cx="4119525" cy="2747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976386">
              <a:off x="-821804" y="4143096"/>
              <a:ext cx="2097408" cy="1399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59602" y="494324"/>
              <a:ext cx="356802" cy="23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662163" y="2749350"/>
              <a:ext cx="357026" cy="23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00726" y="-312674"/>
              <a:ext cx="2777250" cy="1852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3600" y="2758139"/>
              <a:ext cx="3427499" cy="2287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20903" y="2605875"/>
              <a:ext cx="153995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53588" y="4210725"/>
              <a:ext cx="233623" cy="155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83275" y="4654075"/>
              <a:ext cx="317449" cy="21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75028" y="629725"/>
              <a:ext cx="153995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642653" y="1539425"/>
              <a:ext cx="153995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7103" y="4237275"/>
              <a:ext cx="153995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8102" y="4169574"/>
              <a:ext cx="356802" cy="23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15538" y="1137950"/>
              <a:ext cx="233623" cy="155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53952" y="2749349"/>
              <a:ext cx="356802" cy="238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1743750" y="1565638"/>
            <a:ext cx="5656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subTitle" idx="1"/>
          </p:nvPr>
        </p:nvSpPr>
        <p:spPr>
          <a:xfrm>
            <a:off x="2070000" y="2914263"/>
            <a:ext cx="5004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0"/>
          <p:cNvGrpSpPr/>
          <p:nvPr/>
        </p:nvGrpSpPr>
        <p:grpSpPr>
          <a:xfrm>
            <a:off x="-1465798" y="-1530974"/>
            <a:ext cx="11890491" cy="7825052"/>
            <a:chOff x="-1465798" y="-1530974"/>
            <a:chExt cx="11890491" cy="7825052"/>
          </a:xfrm>
        </p:grpSpPr>
        <p:pic>
          <p:nvPicPr>
            <p:cNvPr id="146" name="Google Shape;14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710249" y="2873725"/>
              <a:ext cx="3315273" cy="221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640743">
              <a:off x="6387707" y="-785010"/>
              <a:ext cx="3718665" cy="247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473054">
              <a:off x="6862429" y="3852595"/>
              <a:ext cx="2889688" cy="1928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100000">
              <a:off x="-1155710" y="-644432"/>
              <a:ext cx="3465374" cy="231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7275" y="4014875"/>
              <a:ext cx="779474" cy="5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976389">
              <a:off x="-713387" y="302924"/>
              <a:ext cx="2419370" cy="161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708911" y="3958677"/>
              <a:ext cx="2571772" cy="171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75150" y="851976"/>
              <a:ext cx="2949544" cy="196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61627" y="685799"/>
              <a:ext cx="356802" cy="23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97449" y="2098542"/>
              <a:ext cx="270876" cy="155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7450" y="3987457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357741">
              <a:off x="7870151" y="1905051"/>
              <a:ext cx="405723" cy="27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000" y="553282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0999" y="3056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51899" y="43540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544106" y="1149600"/>
            <a:ext cx="280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 idx="2" hasCustomPrompt="1"/>
          </p:nvPr>
        </p:nvSpPr>
        <p:spPr>
          <a:xfrm>
            <a:off x="872894" y="1149600"/>
            <a:ext cx="66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>
            <a:spLocks noGrp="1"/>
          </p:cNvSpPr>
          <p:nvPr>
            <p:ph type="subTitle" idx="1"/>
          </p:nvPr>
        </p:nvSpPr>
        <p:spPr>
          <a:xfrm>
            <a:off x="1544106" y="1677300"/>
            <a:ext cx="28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3"/>
          </p:nvPr>
        </p:nvSpPr>
        <p:spPr>
          <a:xfrm>
            <a:off x="1544106" y="2394894"/>
            <a:ext cx="280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4" hasCustomPrompt="1"/>
          </p:nvPr>
        </p:nvSpPr>
        <p:spPr>
          <a:xfrm>
            <a:off x="872894" y="2394894"/>
            <a:ext cx="66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5"/>
          </p:nvPr>
        </p:nvSpPr>
        <p:spPr>
          <a:xfrm>
            <a:off x="1544106" y="2922963"/>
            <a:ext cx="28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6"/>
          </p:nvPr>
        </p:nvSpPr>
        <p:spPr>
          <a:xfrm>
            <a:off x="5466706" y="1149600"/>
            <a:ext cx="280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 idx="7" hasCustomPrompt="1"/>
          </p:nvPr>
        </p:nvSpPr>
        <p:spPr>
          <a:xfrm>
            <a:off x="872894" y="3596000"/>
            <a:ext cx="66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8"/>
          </p:nvPr>
        </p:nvSpPr>
        <p:spPr>
          <a:xfrm>
            <a:off x="5466706" y="1677300"/>
            <a:ext cx="28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 idx="9"/>
          </p:nvPr>
        </p:nvSpPr>
        <p:spPr>
          <a:xfrm>
            <a:off x="1544106" y="3596000"/>
            <a:ext cx="280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13" hasCustomPrompt="1"/>
          </p:nvPr>
        </p:nvSpPr>
        <p:spPr>
          <a:xfrm>
            <a:off x="4800406" y="1149600"/>
            <a:ext cx="66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14"/>
          </p:nvPr>
        </p:nvSpPr>
        <p:spPr>
          <a:xfrm>
            <a:off x="1544106" y="4123700"/>
            <a:ext cx="28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15"/>
          </p:nvPr>
        </p:nvSpPr>
        <p:spPr>
          <a:xfrm>
            <a:off x="5466706" y="2394900"/>
            <a:ext cx="280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title" idx="16" hasCustomPrompt="1"/>
          </p:nvPr>
        </p:nvSpPr>
        <p:spPr>
          <a:xfrm>
            <a:off x="4800406" y="2394900"/>
            <a:ext cx="66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7"/>
          </p:nvPr>
        </p:nvSpPr>
        <p:spPr>
          <a:xfrm>
            <a:off x="5466706" y="2922600"/>
            <a:ext cx="28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8"/>
          </p:nvPr>
        </p:nvSpPr>
        <p:spPr>
          <a:xfrm>
            <a:off x="5466706" y="3596000"/>
            <a:ext cx="280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9" hasCustomPrompt="1"/>
          </p:nvPr>
        </p:nvSpPr>
        <p:spPr>
          <a:xfrm>
            <a:off x="4800406" y="3596000"/>
            <a:ext cx="66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subTitle" idx="20"/>
          </p:nvPr>
        </p:nvSpPr>
        <p:spPr>
          <a:xfrm>
            <a:off x="5466706" y="4123700"/>
            <a:ext cx="28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4"/>
          <p:cNvGrpSpPr/>
          <p:nvPr/>
        </p:nvGrpSpPr>
        <p:grpSpPr>
          <a:xfrm>
            <a:off x="-1583648" y="-1617074"/>
            <a:ext cx="11641996" cy="8006799"/>
            <a:chOff x="-1583648" y="-1617074"/>
            <a:chExt cx="11641996" cy="8006799"/>
          </a:xfrm>
        </p:grpSpPr>
        <p:pic>
          <p:nvPicPr>
            <p:cNvPr id="212" name="Google Shape;2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473054">
              <a:off x="6898679" y="3920570"/>
              <a:ext cx="2889688" cy="1928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-1273560" y="-730532"/>
              <a:ext cx="3465374" cy="231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4350" y="4495225"/>
              <a:ext cx="779474" cy="5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976389">
              <a:off x="-1353837" y="114449"/>
              <a:ext cx="2419370" cy="161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97449" y="2098542"/>
              <a:ext cx="270876" cy="155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174" y="16967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96599" y="42679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01825" y="4422726"/>
              <a:ext cx="2949544" cy="1966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2290025" y="320236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subTitle" idx="1"/>
          </p:nvPr>
        </p:nvSpPr>
        <p:spPr>
          <a:xfrm>
            <a:off x="1458100" y="1409238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23" name="Google Shape;223;p15"/>
          <p:cNvGrpSpPr/>
          <p:nvPr/>
        </p:nvGrpSpPr>
        <p:grpSpPr>
          <a:xfrm flipH="1">
            <a:off x="-1237198" y="-1466680"/>
            <a:ext cx="11890491" cy="7825052"/>
            <a:chOff x="-1465798" y="-1530974"/>
            <a:chExt cx="11890491" cy="7825052"/>
          </a:xfrm>
        </p:grpSpPr>
        <p:pic>
          <p:nvPicPr>
            <p:cNvPr id="224" name="Google Shape;224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710249" y="2873725"/>
              <a:ext cx="3315273" cy="221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640743">
              <a:off x="6387707" y="-785010"/>
              <a:ext cx="3718665" cy="247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473054">
              <a:off x="6862429" y="3852595"/>
              <a:ext cx="2889688" cy="1928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100000">
              <a:off x="-1155710" y="-644432"/>
              <a:ext cx="3465374" cy="231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7275" y="4014875"/>
              <a:ext cx="779474" cy="5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976389">
              <a:off x="-713387" y="302924"/>
              <a:ext cx="2419370" cy="161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708911" y="3958677"/>
              <a:ext cx="2571772" cy="171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75150" y="851976"/>
              <a:ext cx="2949544" cy="196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61627" y="685799"/>
              <a:ext cx="356802" cy="23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97449" y="2098542"/>
              <a:ext cx="270876" cy="155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7450" y="3987457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357741">
              <a:off x="7870151" y="1905051"/>
              <a:ext cx="405723" cy="27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000" y="553282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0999" y="3056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51899" y="4354025"/>
              <a:ext cx="153976" cy="10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8"/>
          <p:cNvGrpSpPr/>
          <p:nvPr/>
        </p:nvGrpSpPr>
        <p:grpSpPr>
          <a:xfrm>
            <a:off x="-866686" y="-1652597"/>
            <a:ext cx="11806304" cy="7768922"/>
            <a:chOff x="-866686" y="-1652597"/>
            <a:chExt cx="11806304" cy="7768922"/>
          </a:xfrm>
        </p:grpSpPr>
        <p:pic>
          <p:nvPicPr>
            <p:cNvPr id="445" name="Google Shape;445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640743">
              <a:off x="6553707" y="-951010"/>
              <a:ext cx="3718665" cy="247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90075" y="434851"/>
              <a:ext cx="2949544" cy="196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-845349" y="3353250"/>
              <a:ext cx="3315273" cy="221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866686" y="4283927"/>
              <a:ext cx="2571772" cy="171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725" y="4140682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357741">
              <a:off x="8831489" y="180151"/>
              <a:ext cx="405723" cy="27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92850" y="-52293"/>
              <a:ext cx="270873" cy="1806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Secular One"/>
              <a:buNone/>
              <a:defRPr sz="35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anchez"/>
              <a:buChar char="●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anchez"/>
              <a:buChar char="○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anchez"/>
              <a:buChar char="■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anchez"/>
              <a:buChar char="●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anchez"/>
              <a:buChar char="○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anchez"/>
              <a:buChar char="■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anchez"/>
              <a:buChar char="●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anchez"/>
              <a:buChar char="○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anchez"/>
              <a:buChar char="■"/>
              <a:defRPr>
                <a:solidFill>
                  <a:schemeClr val="accent1"/>
                </a:solidFill>
                <a:latin typeface="Sanchez"/>
                <a:ea typeface="Sanchez"/>
                <a:cs typeface="Sanchez"/>
                <a:sym typeface="Sanchez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1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>
            <a:spLocks noGrp="1"/>
          </p:cNvSpPr>
          <p:nvPr>
            <p:ph type="subTitle" idx="1"/>
          </p:nvPr>
        </p:nvSpPr>
        <p:spPr>
          <a:xfrm>
            <a:off x="4479383" y="3519761"/>
            <a:ext cx="3732028" cy="1006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Presented by: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Luqman </a:t>
            </a:r>
            <a:r>
              <a:rPr lang="en-US" dirty="0">
                <a:latin typeface="Lucida Fax" panose="02060602050505020204" pitchFamily="18" charset="0"/>
              </a:rPr>
              <a:t>(FA20-BSAI-005)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Farhan Shoukat </a:t>
            </a:r>
            <a:r>
              <a:rPr lang="en-US" dirty="0">
                <a:latin typeface="Lucida Fax" panose="02060602050505020204" pitchFamily="18" charset="0"/>
              </a:rPr>
              <a:t>(FA20-BSAI-048)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Wafiya Sohail </a:t>
            </a:r>
            <a:r>
              <a:rPr lang="en-US" dirty="0">
                <a:latin typeface="Lucida Fax" panose="02060602050505020204" pitchFamily="18" charset="0"/>
              </a:rPr>
              <a:t>(FA20-BSAI-027)</a:t>
            </a:r>
            <a:endParaRPr dirty="0"/>
          </a:p>
        </p:txBody>
      </p:sp>
      <p:sp>
        <p:nvSpPr>
          <p:cNvPr id="480" name="Google Shape;480;p33"/>
          <p:cNvSpPr txBox="1">
            <a:spLocks noGrp="1"/>
          </p:cNvSpPr>
          <p:nvPr>
            <p:ph type="ctrTitle"/>
          </p:nvPr>
        </p:nvSpPr>
        <p:spPr>
          <a:xfrm>
            <a:off x="1333040" y="487099"/>
            <a:ext cx="6698255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ACUTE LYMPHOBLASTIC LEUKEMIA DETECTIONG USING CONVOLUTIONAL NEURAL NETWORKS</a:t>
            </a:r>
            <a:endParaRPr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162EC-7AA7-41DE-86B2-4CF0AB879C16}"/>
              </a:ext>
            </a:extLst>
          </p:cNvPr>
          <p:cNvSpPr txBox="1"/>
          <p:nvPr/>
        </p:nvSpPr>
        <p:spPr>
          <a:xfrm>
            <a:off x="3596463" y="2417514"/>
            <a:ext cx="19510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1893"/>
                </a:solidFill>
                <a:latin typeface="Sanchez" panose="020B0604020202020204" charset="0"/>
              </a:rPr>
              <a:t>Supervised by:</a:t>
            </a:r>
          </a:p>
          <a:p>
            <a:pPr algn="ctr"/>
            <a:r>
              <a:rPr lang="en-US" sz="1600" dirty="0">
                <a:solidFill>
                  <a:srgbClr val="411893"/>
                </a:solidFill>
                <a:latin typeface="Sanchez" panose="020B0604020202020204" charset="0"/>
              </a:rPr>
              <a:t>Mr. Umar Farooq</a:t>
            </a:r>
          </a:p>
          <a:p>
            <a:pPr algn="ctr"/>
            <a:r>
              <a:rPr lang="en-US" sz="1600" dirty="0">
                <a:solidFill>
                  <a:srgbClr val="411893"/>
                </a:solidFill>
                <a:latin typeface="Sanchez" panose="020B0604020202020204" charset="0"/>
              </a:rPr>
              <a:t>Ms. Aleena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0;p49">
            <a:extLst>
              <a:ext uri="{FF2B5EF4-FFF2-40B4-BE49-F238E27FC236}">
                <a16:creationId xmlns:a16="http://schemas.microsoft.com/office/drawing/2014/main" id="{EDD014A2-2265-44C0-B365-CDD3DF3A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Original Image</a:t>
            </a:r>
            <a:endParaRPr dirty="0">
              <a:solidFill>
                <a:srgbClr val="41189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9B87C-AF24-43FB-A2CA-7D6EBFF13C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52" y="1017725"/>
            <a:ext cx="4972495" cy="3974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4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0;p49">
            <a:extLst>
              <a:ext uri="{FF2B5EF4-FFF2-40B4-BE49-F238E27FC236}">
                <a16:creationId xmlns:a16="http://schemas.microsoft.com/office/drawing/2014/main" id="{EDD014A2-2265-44C0-B365-CDD3DF3A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RGB to LAB Color Space Transformation</a:t>
            </a:r>
            <a:endParaRPr dirty="0">
              <a:solidFill>
                <a:srgbClr val="41189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9BC5B-63E9-4F8E-A731-781060379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52" y="1017725"/>
            <a:ext cx="4973064" cy="3974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2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0;p49">
            <a:extLst>
              <a:ext uri="{FF2B5EF4-FFF2-40B4-BE49-F238E27FC236}">
                <a16:creationId xmlns:a16="http://schemas.microsoft.com/office/drawing/2014/main" id="{EDD014A2-2265-44C0-B365-CDD3DF3A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K-Means Clustering</a:t>
            </a:r>
            <a:endParaRPr dirty="0">
              <a:solidFill>
                <a:srgbClr val="41189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210AF-32BD-4240-B695-7E94AD038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68" y="1017725"/>
            <a:ext cx="4973064" cy="3974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68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0;p49">
            <a:extLst>
              <a:ext uri="{FF2B5EF4-FFF2-40B4-BE49-F238E27FC236}">
                <a16:creationId xmlns:a16="http://schemas.microsoft.com/office/drawing/2014/main" id="{EDD014A2-2265-44C0-B365-CDD3DF3A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Thresholding</a:t>
            </a:r>
            <a:endParaRPr dirty="0">
              <a:solidFill>
                <a:srgbClr val="41189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6F1FB-BB77-4FD7-9BF9-362F17D20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00" y="1017725"/>
            <a:ext cx="4973031" cy="3974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03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6C334-B404-456A-B831-644154842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9" y="1017725"/>
            <a:ext cx="4973030" cy="39726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0;p49">
            <a:extLst>
              <a:ext uri="{FF2B5EF4-FFF2-40B4-BE49-F238E27FC236}">
                <a16:creationId xmlns:a16="http://schemas.microsoft.com/office/drawing/2014/main" id="{EDD014A2-2265-44C0-B365-CDD3DF3A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Bitwise Masking</a:t>
            </a:r>
            <a:endParaRPr dirty="0">
              <a:solidFill>
                <a:srgbClr val="4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1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4191B9-7F48-40F1-A889-58E7F6DBDC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9" y="1017724"/>
            <a:ext cx="4973030" cy="3972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0;p49">
            <a:extLst>
              <a:ext uri="{FF2B5EF4-FFF2-40B4-BE49-F238E27FC236}">
                <a16:creationId xmlns:a16="http://schemas.microsoft.com/office/drawing/2014/main" id="{EDD014A2-2265-44C0-B365-CDD3DF3A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Erosion</a:t>
            </a:r>
            <a:endParaRPr dirty="0">
              <a:solidFill>
                <a:srgbClr val="4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3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0;p49">
            <a:extLst>
              <a:ext uri="{FF2B5EF4-FFF2-40B4-BE49-F238E27FC236}">
                <a16:creationId xmlns:a16="http://schemas.microsoft.com/office/drawing/2014/main" id="{EDD014A2-2265-44C0-B365-CDD3DF3A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038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Sub-Image extraction </a:t>
            </a:r>
            <a:r>
              <a:rPr lang="en-US" dirty="0">
                <a:solidFill>
                  <a:srgbClr val="411893"/>
                </a:solidFill>
              </a:rPr>
              <a:t>Using </a:t>
            </a:r>
            <a:br>
              <a:rPr lang="en-US" dirty="0">
                <a:solidFill>
                  <a:srgbClr val="411893"/>
                </a:solidFill>
              </a:rPr>
            </a:br>
            <a:r>
              <a:rPr lang="en-US" dirty="0">
                <a:solidFill>
                  <a:srgbClr val="411893"/>
                </a:solidFill>
              </a:rPr>
              <a:t>Find Contour</a:t>
            </a:r>
            <a:endParaRPr dirty="0">
              <a:solidFill>
                <a:srgbClr val="41189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29AE-79A5-4F7E-82BF-30F66CFB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88" y="1483386"/>
            <a:ext cx="1869114" cy="137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175F5-52C7-4A04-95C1-646CA748C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43" y="1483386"/>
            <a:ext cx="1197853" cy="136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830ECC-076B-42A5-88CA-D2A1D5990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38" y="1494959"/>
            <a:ext cx="1232573" cy="135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5DE95-23E2-4577-A920-2C0E354F1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1" y="3082904"/>
            <a:ext cx="1267294" cy="137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FC4E5-9593-4463-9B6C-9CFCF8A05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179" y="3082904"/>
            <a:ext cx="850649" cy="139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2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title"/>
          </p:nvPr>
        </p:nvSpPr>
        <p:spPr>
          <a:xfrm>
            <a:off x="859316" y="2150850"/>
            <a:ext cx="718299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6214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296C17-B08C-4C72-9D06-D72F872B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510"/>
            <a:ext cx="9177805" cy="23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3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0;p49">
            <a:extLst>
              <a:ext uri="{FF2B5EF4-FFF2-40B4-BE49-F238E27FC236}">
                <a16:creationId xmlns:a16="http://schemas.microsoft.com/office/drawing/2014/main" id="{EDD014A2-2265-44C0-B365-CDD3DF3A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Working of a Convolutional Layer</a:t>
            </a:r>
            <a:endParaRPr dirty="0">
              <a:solidFill>
                <a:srgbClr val="41189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A5D6DC-647D-4D13-ABFD-641EDE59B256}"/>
              </a:ext>
            </a:extLst>
          </p:cNvPr>
          <p:cNvSpPr/>
          <p:nvPr/>
        </p:nvSpPr>
        <p:spPr>
          <a:xfrm>
            <a:off x="2782635" y="4090091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80689EF-6959-4639-BB89-D0D9D4AD7B87}"/>
              </a:ext>
            </a:extLst>
          </p:cNvPr>
          <p:cNvSpPr/>
          <p:nvPr/>
        </p:nvSpPr>
        <p:spPr>
          <a:xfrm>
            <a:off x="2782635" y="2670840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78D2F59-652A-471B-B1B1-F34FF5AB595B}"/>
              </a:ext>
            </a:extLst>
          </p:cNvPr>
          <p:cNvSpPr/>
          <p:nvPr/>
        </p:nvSpPr>
        <p:spPr>
          <a:xfrm>
            <a:off x="2784731" y="1251589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A0568B5-1DB3-435F-9D0E-C25BFC6ACFAB}"/>
              </a:ext>
            </a:extLst>
          </p:cNvPr>
          <p:cNvSpPr/>
          <p:nvPr/>
        </p:nvSpPr>
        <p:spPr>
          <a:xfrm>
            <a:off x="1156540" y="2670840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Image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5ED8FA-A200-4E88-B8B6-6585BACBC694}"/>
              </a:ext>
            </a:extLst>
          </p:cNvPr>
          <p:cNvSpPr/>
          <p:nvPr/>
        </p:nvSpPr>
        <p:spPr>
          <a:xfrm>
            <a:off x="6034826" y="2663852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Combined Feature Map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2D666FE-8270-4247-8734-8B106CA2D587}"/>
              </a:ext>
            </a:extLst>
          </p:cNvPr>
          <p:cNvSpPr/>
          <p:nvPr/>
        </p:nvSpPr>
        <p:spPr>
          <a:xfrm>
            <a:off x="4426201" y="4090091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Map 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DFB1FD-CFA3-4217-B6AE-25DA3C2EF437}"/>
              </a:ext>
            </a:extLst>
          </p:cNvPr>
          <p:cNvSpPr/>
          <p:nvPr/>
        </p:nvSpPr>
        <p:spPr>
          <a:xfrm>
            <a:off x="4408731" y="2663852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Map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31BCCA2-0757-4D70-8411-86A99AE8D8B2}"/>
              </a:ext>
            </a:extLst>
          </p:cNvPr>
          <p:cNvSpPr/>
          <p:nvPr/>
        </p:nvSpPr>
        <p:spPr>
          <a:xfrm>
            <a:off x="4408731" y="1251589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Map 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A7611E4-7DA2-4010-BA04-09BAC52C96A5}"/>
              </a:ext>
            </a:extLst>
          </p:cNvPr>
          <p:cNvSpPr/>
          <p:nvPr/>
        </p:nvSpPr>
        <p:spPr>
          <a:xfrm>
            <a:off x="7438701" y="2663852"/>
            <a:ext cx="985299" cy="54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0D1848-DF43-4B60-A3DB-2FE57532E77B}"/>
              </a:ext>
            </a:extLst>
          </p:cNvPr>
          <p:cNvCxnSpPr>
            <a:stCxn id="34" idx="0"/>
            <a:endCxn id="33" idx="1"/>
          </p:cNvCxnSpPr>
          <p:nvPr/>
        </p:nvCxnSpPr>
        <p:spPr>
          <a:xfrm flipV="1">
            <a:off x="1649189" y="1522383"/>
            <a:ext cx="1135542" cy="1148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423020-EA65-414B-844D-FF85F1942733}"/>
              </a:ext>
            </a:extLst>
          </p:cNvPr>
          <p:cNvCxnSpPr>
            <a:stCxn id="34" idx="2"/>
            <a:endCxn id="31" idx="1"/>
          </p:cNvCxnSpPr>
          <p:nvPr/>
        </p:nvCxnSpPr>
        <p:spPr>
          <a:xfrm>
            <a:off x="1649189" y="3212428"/>
            <a:ext cx="1133446" cy="1148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ABCD32-3717-4BA8-8D27-59926617EA88}"/>
              </a:ext>
            </a:extLst>
          </p:cNvPr>
          <p:cNvCxnSpPr>
            <a:stCxn id="34" idx="3"/>
            <a:endCxn id="32" idx="1"/>
          </p:cNvCxnSpPr>
          <p:nvPr/>
        </p:nvCxnSpPr>
        <p:spPr>
          <a:xfrm>
            <a:off x="2141839" y="2941634"/>
            <a:ext cx="640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4AFDED-9CC3-437E-9367-30A3F327193E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770030" y="1522383"/>
            <a:ext cx="6387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838FAD-065D-4E06-A708-6E5DB76A8918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3767934" y="2934646"/>
            <a:ext cx="640797" cy="6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E254A0-F2E3-443F-B0C6-37CD99E007FC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3767934" y="4360885"/>
            <a:ext cx="6582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100C7C-117B-4C37-A9D5-3AC7ED920B73}"/>
              </a:ext>
            </a:extLst>
          </p:cNvPr>
          <p:cNvCxnSpPr>
            <a:stCxn id="38" idx="3"/>
            <a:endCxn id="35" idx="0"/>
          </p:cNvCxnSpPr>
          <p:nvPr/>
        </p:nvCxnSpPr>
        <p:spPr>
          <a:xfrm>
            <a:off x="5394029" y="1522383"/>
            <a:ext cx="1133446" cy="1141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384122-9579-4B1D-BD6F-99D295A4A5E1}"/>
              </a:ext>
            </a:extLst>
          </p:cNvPr>
          <p:cNvCxnSpPr>
            <a:stCxn id="37" idx="3"/>
            <a:endCxn id="35" idx="1"/>
          </p:cNvCxnSpPr>
          <p:nvPr/>
        </p:nvCxnSpPr>
        <p:spPr>
          <a:xfrm>
            <a:off x="5394029" y="2934646"/>
            <a:ext cx="640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305AA7-99CC-4380-9D6C-E837B5B7A416}"/>
              </a:ext>
            </a:extLst>
          </p:cNvPr>
          <p:cNvCxnSpPr>
            <a:stCxn id="36" idx="3"/>
            <a:endCxn id="35" idx="2"/>
          </p:cNvCxnSpPr>
          <p:nvPr/>
        </p:nvCxnSpPr>
        <p:spPr>
          <a:xfrm flipV="1">
            <a:off x="5411500" y="3205440"/>
            <a:ext cx="1115975" cy="1155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AF90D6-9A1C-43D9-9E4D-75EAAE770546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7020125" y="2934646"/>
            <a:ext cx="418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08DAB7-5C5C-4D5F-BD5A-13C23CB4B8B7}"/>
              </a:ext>
            </a:extLst>
          </p:cNvPr>
          <p:cNvSpPr txBox="1"/>
          <p:nvPr/>
        </p:nvSpPr>
        <p:spPr>
          <a:xfrm>
            <a:off x="6834249" y="2140632"/>
            <a:ext cx="82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</a:t>
            </a:r>
          </a:p>
        </p:txBody>
      </p:sp>
    </p:spTree>
    <p:extLst>
      <p:ext uri="{BB962C8B-B14F-4D97-AF65-F5344CB8AC3E}">
        <p14:creationId xmlns:p14="http://schemas.microsoft.com/office/powerpoint/2010/main" val="150700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5"/>
          <p:cNvSpPr txBox="1">
            <a:spLocks noGrp="1"/>
          </p:cNvSpPr>
          <p:nvPr>
            <p:ph type="title"/>
          </p:nvPr>
        </p:nvSpPr>
        <p:spPr>
          <a:xfrm>
            <a:off x="1001150" y="1307100"/>
            <a:ext cx="7141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Introduction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339877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1A33-1C1C-4300-9D7D-527EE9E6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Convolutional Layers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9CD652-7FA2-4E34-9AE5-FA39ECE058AA}"/>
              </a:ext>
            </a:extLst>
          </p:cNvPr>
          <p:cNvSpPr/>
          <p:nvPr/>
        </p:nvSpPr>
        <p:spPr>
          <a:xfrm>
            <a:off x="2305738" y="2188313"/>
            <a:ext cx="1406451" cy="77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Layer 1 (32 features)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9BBE3-F854-4A30-BEE9-A39CA1F8FC92}"/>
              </a:ext>
            </a:extLst>
          </p:cNvPr>
          <p:cNvSpPr/>
          <p:nvPr/>
        </p:nvSpPr>
        <p:spPr>
          <a:xfrm>
            <a:off x="7517061" y="722872"/>
            <a:ext cx="356265" cy="369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B592E1-D3E3-4F94-BDBB-860CE684E1F7}"/>
              </a:ext>
            </a:extLst>
          </p:cNvPr>
          <p:cNvSpPr/>
          <p:nvPr/>
        </p:nvSpPr>
        <p:spPr>
          <a:xfrm>
            <a:off x="5587456" y="2185209"/>
            <a:ext cx="1406451" cy="77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Layer 3 (128 features)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D55DC5-BDB3-41EA-954D-F267DFC2C508}"/>
              </a:ext>
            </a:extLst>
          </p:cNvPr>
          <p:cNvSpPr/>
          <p:nvPr/>
        </p:nvSpPr>
        <p:spPr>
          <a:xfrm>
            <a:off x="646249" y="2188313"/>
            <a:ext cx="1406451" cy="7730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1278DF-79A7-4573-8BD0-C480DA0C3848}"/>
              </a:ext>
            </a:extLst>
          </p:cNvPr>
          <p:cNvSpPr/>
          <p:nvPr/>
        </p:nvSpPr>
        <p:spPr>
          <a:xfrm>
            <a:off x="3965227" y="2185209"/>
            <a:ext cx="1406451" cy="773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Layer 2 (64 features)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DDB17C-173F-4D10-85DC-7CCC26F073E5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2052700" y="2574854"/>
            <a:ext cx="253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86F23C-CC4F-4190-8494-71BF05A406CD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712189" y="2571750"/>
            <a:ext cx="253038" cy="3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B5FBF-B3ED-4B59-BA1A-B02C9EFD62D4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371678" y="2571750"/>
            <a:ext cx="215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EA89CA-C0F4-42B6-9F5D-7B1EE379622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993907" y="2571750"/>
            <a:ext cx="5231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C7D0E1-CE50-4A39-A63E-C6C20ED0F41C}"/>
              </a:ext>
            </a:extLst>
          </p:cNvPr>
          <p:cNvSpPr txBox="1"/>
          <p:nvPr/>
        </p:nvSpPr>
        <p:spPr>
          <a:xfrm>
            <a:off x="6422834" y="1776158"/>
            <a:ext cx="91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335199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45FED01-27BC-4BD4-B3ED-B2ED50244BC8}"/>
              </a:ext>
            </a:extLst>
          </p:cNvPr>
          <p:cNvSpPr/>
          <p:nvPr/>
        </p:nvSpPr>
        <p:spPr>
          <a:xfrm>
            <a:off x="1860285" y="1698507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6CED67-A7B8-4B6D-B544-D5EC423135F0}"/>
              </a:ext>
            </a:extLst>
          </p:cNvPr>
          <p:cNvSpPr/>
          <p:nvPr/>
        </p:nvSpPr>
        <p:spPr>
          <a:xfrm>
            <a:off x="1860285" y="2242891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2439E1-E161-4F55-8C5D-D1BAFE37E27F}"/>
              </a:ext>
            </a:extLst>
          </p:cNvPr>
          <p:cNvSpPr/>
          <p:nvPr/>
        </p:nvSpPr>
        <p:spPr>
          <a:xfrm>
            <a:off x="1860285" y="2787275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10EC04-C910-4F6A-806D-84138AE6574F}"/>
              </a:ext>
            </a:extLst>
          </p:cNvPr>
          <p:cNvSpPr/>
          <p:nvPr/>
        </p:nvSpPr>
        <p:spPr>
          <a:xfrm>
            <a:off x="1860285" y="3331661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54AED5-BE2C-4DB1-A7CE-D2ADFD752C57}"/>
              </a:ext>
            </a:extLst>
          </p:cNvPr>
          <p:cNvSpPr/>
          <p:nvPr/>
        </p:nvSpPr>
        <p:spPr>
          <a:xfrm>
            <a:off x="3491591" y="1151800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1189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5924F4-5349-48CE-BFF3-4EDC31B661B5}"/>
              </a:ext>
            </a:extLst>
          </p:cNvPr>
          <p:cNvSpPr/>
          <p:nvPr/>
        </p:nvSpPr>
        <p:spPr>
          <a:xfrm>
            <a:off x="3491591" y="1696184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1189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D1D5ED-AD7D-4076-A8E2-A0C00098C4E0}"/>
              </a:ext>
            </a:extLst>
          </p:cNvPr>
          <p:cNvSpPr/>
          <p:nvPr/>
        </p:nvSpPr>
        <p:spPr>
          <a:xfrm>
            <a:off x="3491591" y="2240568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1189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D4AB7E-BFB2-458B-9B85-0899CE948D0C}"/>
              </a:ext>
            </a:extLst>
          </p:cNvPr>
          <p:cNvSpPr/>
          <p:nvPr/>
        </p:nvSpPr>
        <p:spPr>
          <a:xfrm>
            <a:off x="3491591" y="2784953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1189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AE8FBF-9DE2-4375-B091-3DC1C7B473F0}"/>
              </a:ext>
            </a:extLst>
          </p:cNvPr>
          <p:cNvSpPr/>
          <p:nvPr/>
        </p:nvSpPr>
        <p:spPr>
          <a:xfrm>
            <a:off x="3491591" y="3331661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1189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0C19C5-4652-441E-BDF7-784FE055FE79}"/>
              </a:ext>
            </a:extLst>
          </p:cNvPr>
          <p:cNvSpPr/>
          <p:nvPr/>
        </p:nvSpPr>
        <p:spPr>
          <a:xfrm>
            <a:off x="3491591" y="3876045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1189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73EE25-27A4-4EF2-8C5B-50E4A83DBF97}"/>
              </a:ext>
            </a:extLst>
          </p:cNvPr>
          <p:cNvSpPr/>
          <p:nvPr/>
        </p:nvSpPr>
        <p:spPr>
          <a:xfrm>
            <a:off x="5122896" y="1151800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1DEBC4-BEAF-41E1-AF7D-F8F032A40456}"/>
              </a:ext>
            </a:extLst>
          </p:cNvPr>
          <p:cNvSpPr/>
          <p:nvPr/>
        </p:nvSpPr>
        <p:spPr>
          <a:xfrm>
            <a:off x="5122896" y="1696184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26603D-DC88-4E07-9046-F01DB8F1F2B1}"/>
              </a:ext>
            </a:extLst>
          </p:cNvPr>
          <p:cNvSpPr/>
          <p:nvPr/>
        </p:nvSpPr>
        <p:spPr>
          <a:xfrm>
            <a:off x="5122896" y="2240568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25A7CD-297A-403E-BCE5-77D55EE4A325}"/>
              </a:ext>
            </a:extLst>
          </p:cNvPr>
          <p:cNvSpPr/>
          <p:nvPr/>
        </p:nvSpPr>
        <p:spPr>
          <a:xfrm>
            <a:off x="5122896" y="2787275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B422E5-9CD0-440E-8188-DA8E2A580D68}"/>
              </a:ext>
            </a:extLst>
          </p:cNvPr>
          <p:cNvSpPr/>
          <p:nvPr/>
        </p:nvSpPr>
        <p:spPr>
          <a:xfrm>
            <a:off x="5122896" y="3331661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B75CD5-D109-41BA-A4A9-C18A8B56CD09}"/>
              </a:ext>
            </a:extLst>
          </p:cNvPr>
          <p:cNvSpPr/>
          <p:nvPr/>
        </p:nvSpPr>
        <p:spPr>
          <a:xfrm>
            <a:off x="5122896" y="3876045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377262-A88B-4A15-A554-A529BEC71E11}"/>
              </a:ext>
            </a:extLst>
          </p:cNvPr>
          <p:cNvSpPr/>
          <p:nvPr/>
        </p:nvSpPr>
        <p:spPr>
          <a:xfrm>
            <a:off x="5122896" y="4420429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CB0489-2B90-4E7C-8966-E9C5CA621159}"/>
              </a:ext>
            </a:extLst>
          </p:cNvPr>
          <p:cNvSpPr/>
          <p:nvPr/>
        </p:nvSpPr>
        <p:spPr>
          <a:xfrm>
            <a:off x="7960566" y="2240568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44A54B-BA8D-4B2B-AC5F-559B68F2A578}"/>
              </a:ext>
            </a:extLst>
          </p:cNvPr>
          <p:cNvSpPr/>
          <p:nvPr/>
        </p:nvSpPr>
        <p:spPr>
          <a:xfrm>
            <a:off x="7960566" y="2787275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8E5118-FF71-4753-990B-C36426DA1E5C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2229076" y="1346942"/>
            <a:ext cx="1262515" cy="5467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03E8E4-8477-4589-B122-D0BC83EA9F57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2229076" y="1891326"/>
            <a:ext cx="1262515" cy="23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5520D3-0175-4F70-BCA1-AFD3B1CD0216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2229076" y="1893649"/>
            <a:ext cx="1262515" cy="5420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4DFB17-1120-4B57-9428-D5FDA2469CEF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229076" y="1893649"/>
            <a:ext cx="1262515" cy="108644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1D81BF-D1E8-47BB-B366-279B3E0AA18D}"/>
              </a:ext>
            </a:extLst>
          </p:cNvPr>
          <p:cNvCxnSpPr>
            <a:stCxn id="9" idx="6"/>
            <a:endCxn id="17" idx="2"/>
          </p:cNvCxnSpPr>
          <p:nvPr/>
        </p:nvCxnSpPr>
        <p:spPr>
          <a:xfrm>
            <a:off x="2229076" y="1893649"/>
            <a:ext cx="1262515" cy="163315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9F3D66-EFEC-4D98-817D-B11600835424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2229076" y="1893649"/>
            <a:ext cx="1262515" cy="217753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E466ED-A8CA-47D9-B225-68494F70E03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229076" y="1346942"/>
            <a:ext cx="1262515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FA3E39-BD1F-41FB-AA46-FE028049E78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2229076" y="1891326"/>
            <a:ext cx="1262515" cy="5467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79DCA0-15A5-40A2-80CC-795AB437B651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2229076" y="2435710"/>
            <a:ext cx="1262515" cy="23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064576-80C0-467D-AFEE-95880E64136D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2229076" y="2438033"/>
            <a:ext cx="1262515" cy="54206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3F0BB-C84D-4DF8-8853-51CC13A820E9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>
            <a:off x="2229076" y="2438033"/>
            <a:ext cx="1262515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4F6658-4DED-4905-A92B-FB7F6EF30F9E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2229076" y="2438033"/>
            <a:ext cx="1262515" cy="163315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934D5-FEE9-47CF-9308-177C03708C02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2229076" y="1346942"/>
            <a:ext cx="1262515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A01179-5073-4ADB-B8D6-8393D042DA4F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229076" y="1891326"/>
            <a:ext cx="1262515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2F6AA6-3486-4EA2-9F16-C67D6660DA9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2229076" y="2435710"/>
            <a:ext cx="1262515" cy="5467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7E868-B286-4D1A-AFC9-9AB09509D64E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 flipV="1">
            <a:off x="2229076" y="2980096"/>
            <a:ext cx="1262515" cy="23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ED098A-D9F8-49BD-942A-0970EC967B11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229076" y="2982417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A46F7-C736-4572-AA56-7EBD1ACF2C3C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2229076" y="2982417"/>
            <a:ext cx="1262515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8B1A5-9EFD-4988-B561-06CCBD311CC2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2229076" y="1346942"/>
            <a:ext cx="1262515" cy="21798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A9795B-5466-424F-9502-530AF31843C1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2229076" y="1891326"/>
            <a:ext cx="1262515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531F7C-1E28-4EE0-A081-581F38076054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2229076" y="2435710"/>
            <a:ext cx="1262515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918B43-FBD7-4CC6-8DEA-E5EEB56EB84A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2229076" y="2980096"/>
            <a:ext cx="1262515" cy="5467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F16CAA-B672-4A56-B814-DE262EB98E55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>
            <a:off x="2229076" y="3526803"/>
            <a:ext cx="126251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1F984-13E2-45C9-A847-518CCBF96A7B}"/>
              </a:ext>
            </a:extLst>
          </p:cNvPr>
          <p:cNvCxnSpPr>
            <a:stCxn id="12" idx="6"/>
            <a:endCxn id="18" idx="2"/>
          </p:cNvCxnSpPr>
          <p:nvPr/>
        </p:nvCxnSpPr>
        <p:spPr>
          <a:xfrm>
            <a:off x="2229076" y="3526803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473C54-E921-419D-AE67-B095957E0B8F}"/>
              </a:ext>
            </a:extLst>
          </p:cNvPr>
          <p:cNvCxnSpPr>
            <a:stCxn id="13" idx="6"/>
          </p:cNvCxnSpPr>
          <p:nvPr/>
        </p:nvCxnSpPr>
        <p:spPr>
          <a:xfrm flipV="1">
            <a:off x="3860381" y="802558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CA7EF1-FAFE-4D18-9090-AC6EAD8E286B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3860381" y="1346942"/>
            <a:ext cx="126251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58C619-A652-4761-A60E-B1940EE4AB78}"/>
              </a:ext>
            </a:extLst>
          </p:cNvPr>
          <p:cNvCxnSpPr>
            <a:stCxn id="13" idx="6"/>
            <a:endCxn id="20" idx="2"/>
          </p:cNvCxnSpPr>
          <p:nvPr/>
        </p:nvCxnSpPr>
        <p:spPr>
          <a:xfrm>
            <a:off x="3860381" y="1346942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85501E-9261-4F2D-A079-BB4F9C287B57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>
            <a:off x="3860381" y="1346942"/>
            <a:ext cx="1262515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B372ED-54DC-41C2-B3F8-A5379830C859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>
            <a:off x="3860381" y="1346942"/>
            <a:ext cx="1262515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9FCF9E-B22D-43CB-BF33-CC62BAD0BA43}"/>
              </a:ext>
            </a:extLst>
          </p:cNvPr>
          <p:cNvCxnSpPr>
            <a:stCxn id="13" idx="6"/>
            <a:endCxn id="23" idx="2"/>
          </p:cNvCxnSpPr>
          <p:nvPr/>
        </p:nvCxnSpPr>
        <p:spPr>
          <a:xfrm>
            <a:off x="3860381" y="1346942"/>
            <a:ext cx="1262515" cy="21798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7F34B-99E6-4371-9927-DE6E1FD1E0D5}"/>
              </a:ext>
            </a:extLst>
          </p:cNvPr>
          <p:cNvCxnSpPr>
            <a:stCxn id="13" idx="6"/>
          </p:cNvCxnSpPr>
          <p:nvPr/>
        </p:nvCxnSpPr>
        <p:spPr>
          <a:xfrm>
            <a:off x="3860381" y="1346942"/>
            <a:ext cx="1262515" cy="27722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FB6C56-FE3C-40FD-9D6B-818CEC9677D6}"/>
              </a:ext>
            </a:extLst>
          </p:cNvPr>
          <p:cNvCxnSpPr>
            <a:stCxn id="13" idx="6"/>
            <a:endCxn id="25" idx="2"/>
          </p:cNvCxnSpPr>
          <p:nvPr/>
        </p:nvCxnSpPr>
        <p:spPr>
          <a:xfrm>
            <a:off x="3860381" y="1346942"/>
            <a:ext cx="1262515" cy="326862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C6D015-302E-4A12-ACBA-5CD7F477637A}"/>
              </a:ext>
            </a:extLst>
          </p:cNvPr>
          <p:cNvCxnSpPr>
            <a:stCxn id="14" idx="6"/>
          </p:cNvCxnSpPr>
          <p:nvPr/>
        </p:nvCxnSpPr>
        <p:spPr>
          <a:xfrm flipV="1">
            <a:off x="3860381" y="802558"/>
            <a:ext cx="1262515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622114-5B0D-41CE-925C-D7BC001C5D40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860381" y="1346942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8BEB28-E208-421B-B1E6-94083C1DFE34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>
            <a:off x="3860381" y="1891326"/>
            <a:ext cx="126251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E892C8-F1CD-457C-9901-FB9DF286ECB6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3860381" y="1891326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7C2B77-CDD5-4806-BD35-64ADC59A8CD6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3860381" y="1891326"/>
            <a:ext cx="1262515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F65DB7-D23D-498B-8368-2EA89AC75285}"/>
              </a:ext>
            </a:extLst>
          </p:cNvPr>
          <p:cNvCxnSpPr>
            <a:stCxn id="14" idx="6"/>
            <a:endCxn id="23" idx="2"/>
          </p:cNvCxnSpPr>
          <p:nvPr/>
        </p:nvCxnSpPr>
        <p:spPr>
          <a:xfrm>
            <a:off x="3860381" y="1891326"/>
            <a:ext cx="1262515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534608-EB45-4979-8964-57BF5266B77A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3860381" y="1891326"/>
            <a:ext cx="1262515" cy="21798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61A76-62E9-4EB1-935D-2E2FF7F623B7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>
            <a:off x="3860381" y="1891326"/>
            <a:ext cx="1262515" cy="272424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864FEA-A2F2-4110-8C46-9F62094E8678}"/>
              </a:ext>
            </a:extLst>
          </p:cNvPr>
          <p:cNvCxnSpPr>
            <a:cxnSpLocks/>
          </p:cNvCxnSpPr>
          <p:nvPr/>
        </p:nvCxnSpPr>
        <p:spPr>
          <a:xfrm flipV="1">
            <a:off x="3825138" y="826568"/>
            <a:ext cx="1262515" cy="163315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4AA33D-9387-45B7-A8A7-AB72C1606389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 flipV="1">
            <a:off x="3860381" y="1346942"/>
            <a:ext cx="1262515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BC8D8E-26A2-45AE-A6F7-3B2A54D02BA7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 flipV="1">
            <a:off x="3860381" y="1891326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1BEF2A-7D54-42BC-B49D-EC65E24EA447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3860381" y="2435710"/>
            <a:ext cx="126251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D003E7-2C21-4B90-AFDB-34A679196A06}"/>
              </a:ext>
            </a:extLst>
          </p:cNvPr>
          <p:cNvCxnSpPr>
            <a:stCxn id="15" idx="6"/>
            <a:endCxn id="22" idx="2"/>
          </p:cNvCxnSpPr>
          <p:nvPr/>
        </p:nvCxnSpPr>
        <p:spPr>
          <a:xfrm>
            <a:off x="3860381" y="2435710"/>
            <a:ext cx="1262515" cy="5467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FA0B48-0E76-4EFD-9498-C62BA19E2E0D}"/>
              </a:ext>
            </a:extLst>
          </p:cNvPr>
          <p:cNvCxnSpPr>
            <a:stCxn id="15" idx="6"/>
            <a:endCxn id="23" idx="2"/>
          </p:cNvCxnSpPr>
          <p:nvPr/>
        </p:nvCxnSpPr>
        <p:spPr>
          <a:xfrm>
            <a:off x="3860381" y="2435710"/>
            <a:ext cx="1262515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604188-0E8F-4F48-B5FE-5013DEBFAAE5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>
            <a:off x="3860381" y="2435710"/>
            <a:ext cx="1262515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A26F20-3813-4A40-AD43-CFA4FEC4B8E8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>
            <a:off x="3860381" y="2435710"/>
            <a:ext cx="1262515" cy="21798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279DA6-CC51-4326-B1A8-6D69CE183491}"/>
              </a:ext>
            </a:extLst>
          </p:cNvPr>
          <p:cNvCxnSpPr>
            <a:stCxn id="16" idx="6"/>
          </p:cNvCxnSpPr>
          <p:nvPr/>
        </p:nvCxnSpPr>
        <p:spPr>
          <a:xfrm flipV="1">
            <a:off x="3860381" y="802558"/>
            <a:ext cx="1262515" cy="217753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CE95BA-DBB6-44B5-97DF-37B1A419EC0C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60381" y="1346942"/>
            <a:ext cx="1262515" cy="163315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9C27F3-2BEC-4D90-9C28-9C6D64534C1B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3860381" y="1891326"/>
            <a:ext cx="1262515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36BF94-B133-49F5-A000-1DA32C5D8134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860381" y="2435710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EE14E80-2017-4BEE-ADD4-75F7525F9440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>
            <a:off x="3860381" y="2980096"/>
            <a:ext cx="1262515" cy="23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CF56C7-834B-4334-B688-3C8E14682503}"/>
              </a:ext>
            </a:extLst>
          </p:cNvPr>
          <p:cNvCxnSpPr>
            <a:stCxn id="16" idx="6"/>
            <a:endCxn id="23" idx="2"/>
          </p:cNvCxnSpPr>
          <p:nvPr/>
        </p:nvCxnSpPr>
        <p:spPr>
          <a:xfrm>
            <a:off x="3860381" y="2980096"/>
            <a:ext cx="1262515" cy="5467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EBDE551-D86C-40FE-B3D6-F660CC290567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3860381" y="2980096"/>
            <a:ext cx="1262515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865332-8AB5-4AB8-8137-1850D48BB936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>
            <a:off x="3860381" y="2980096"/>
            <a:ext cx="1262515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F1ECAEC-102E-4942-B926-3A79EAD6768E}"/>
              </a:ext>
            </a:extLst>
          </p:cNvPr>
          <p:cNvCxnSpPr>
            <a:stCxn id="17" idx="6"/>
          </p:cNvCxnSpPr>
          <p:nvPr/>
        </p:nvCxnSpPr>
        <p:spPr>
          <a:xfrm flipV="1">
            <a:off x="3860381" y="802558"/>
            <a:ext cx="1262515" cy="272424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BBC75E-CAB7-4B9C-89E3-9AE183BA2AAC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860381" y="1346942"/>
            <a:ext cx="1262515" cy="21798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BFD381-8622-45B2-BFA4-8FCF838E30F7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3860381" y="1891326"/>
            <a:ext cx="1262515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55D5D3-9BA1-41C1-9568-16FE34CA3B77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3860381" y="2435710"/>
            <a:ext cx="1262515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A6C44C-B385-4D83-BAE9-85B74E033333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 flipV="1">
            <a:off x="3860381" y="2982417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6611078-23D8-4D09-827D-278E6E6069F4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3860381" y="3526803"/>
            <a:ext cx="126251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28487F-07F9-4E79-8474-A66BD1102D64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>
            <a:off x="3860381" y="3526803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D1E780F-7509-451A-BA08-6873CC7BD90A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3860381" y="3526803"/>
            <a:ext cx="1262515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279E60E-339B-43DB-A78F-A413789166D7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3860381" y="4071187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0B59D5-1388-4CE4-A223-865F4C2F3833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>
            <a:off x="3860381" y="4071187"/>
            <a:ext cx="126251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04958C-E159-4DB4-890A-73BBE2975DBC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flipV="1">
            <a:off x="3860381" y="3526803"/>
            <a:ext cx="1262515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0CDE8C-50D7-438B-9ADD-30FF98965A12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3860381" y="2982417"/>
            <a:ext cx="1262515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E2DA48-C15B-4ED4-A52B-EE48BA47CB75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3860381" y="2435710"/>
            <a:ext cx="1262515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BADBE0F-E6B1-4341-B4A9-1F1E48AB6A38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3860381" y="1891326"/>
            <a:ext cx="1262515" cy="21798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19E271-3707-4847-9E8B-9D361E6B7B3B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60381" y="1346942"/>
            <a:ext cx="1262515" cy="272424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562D688-4695-4EE3-A111-BA3A2C59DB87}"/>
              </a:ext>
            </a:extLst>
          </p:cNvPr>
          <p:cNvCxnSpPr>
            <a:stCxn id="18" idx="6"/>
          </p:cNvCxnSpPr>
          <p:nvPr/>
        </p:nvCxnSpPr>
        <p:spPr>
          <a:xfrm flipV="1">
            <a:off x="3860381" y="802558"/>
            <a:ext cx="1262515" cy="326862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5805ECA-4D04-41C2-8207-98DB2618B09A}"/>
              </a:ext>
            </a:extLst>
          </p:cNvPr>
          <p:cNvCxnSpPr>
            <a:endCxn id="26" idx="2"/>
          </p:cNvCxnSpPr>
          <p:nvPr/>
        </p:nvCxnSpPr>
        <p:spPr>
          <a:xfrm>
            <a:off x="5491687" y="802558"/>
            <a:ext cx="2468878" cy="163315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26412C6-7EA2-4CA4-A0ED-2AE341AA07D7}"/>
              </a:ext>
            </a:extLst>
          </p:cNvPr>
          <p:cNvCxnSpPr>
            <a:stCxn id="19" idx="6"/>
            <a:endCxn id="26" idx="2"/>
          </p:cNvCxnSpPr>
          <p:nvPr/>
        </p:nvCxnSpPr>
        <p:spPr>
          <a:xfrm>
            <a:off x="5491687" y="1346942"/>
            <a:ext cx="2468878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868BFD4-C05F-47FD-A69F-B13FCD30C8D0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>
            <a:off x="5491687" y="1891326"/>
            <a:ext cx="2468878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B282494-E1D0-48C7-A291-E2ABD8FB0A53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5491687" y="2435710"/>
            <a:ext cx="246887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893B3-78EC-44B6-B6CC-C8A7A68A9109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 flipV="1">
            <a:off x="5491687" y="2435710"/>
            <a:ext cx="2468878" cy="5467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7C81A1-0918-4A3D-9AC2-15C0908328FB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5491687" y="2435710"/>
            <a:ext cx="2468878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6454F2D-A795-4949-B846-C135DB692230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 flipV="1">
            <a:off x="5491687" y="2435710"/>
            <a:ext cx="2468878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F35A4EC-5546-46CF-BD22-205855B2F92C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5491687" y="2435710"/>
            <a:ext cx="2468878" cy="21798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4488012-5AD6-41F7-9654-0631032599D5}"/>
              </a:ext>
            </a:extLst>
          </p:cNvPr>
          <p:cNvCxnSpPr>
            <a:endCxn id="27" idx="2"/>
          </p:cNvCxnSpPr>
          <p:nvPr/>
        </p:nvCxnSpPr>
        <p:spPr>
          <a:xfrm>
            <a:off x="5491687" y="802558"/>
            <a:ext cx="2468878" cy="21798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931A06-73D3-440F-B63A-BBB33C569F36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5491687" y="1346942"/>
            <a:ext cx="2468878" cy="16354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A873AED-B50A-4D14-826F-3367F9B307AA}"/>
              </a:ext>
            </a:extLst>
          </p:cNvPr>
          <p:cNvCxnSpPr>
            <a:stCxn id="20" idx="6"/>
            <a:endCxn id="27" idx="2"/>
          </p:cNvCxnSpPr>
          <p:nvPr/>
        </p:nvCxnSpPr>
        <p:spPr>
          <a:xfrm>
            <a:off x="5491687" y="1891326"/>
            <a:ext cx="2468878" cy="109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95FCB5-2B7F-4C90-B83A-B337B340ACB6}"/>
              </a:ext>
            </a:extLst>
          </p:cNvPr>
          <p:cNvCxnSpPr>
            <a:stCxn id="21" idx="6"/>
            <a:endCxn id="27" idx="2"/>
          </p:cNvCxnSpPr>
          <p:nvPr/>
        </p:nvCxnSpPr>
        <p:spPr>
          <a:xfrm>
            <a:off x="5491687" y="2435710"/>
            <a:ext cx="2468878" cy="5467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FDEA19-9D05-4654-87BF-D2CC35ADEB27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>
            <a:off x="5491687" y="2982417"/>
            <a:ext cx="246887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0CBC522-F52F-401E-B763-A9C6006834FE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5491687" y="2982417"/>
            <a:ext cx="2468878" cy="544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044C900-3E21-4DED-9C10-3EA15E2501E7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 flipV="1">
            <a:off x="5491687" y="2982417"/>
            <a:ext cx="2468878" cy="10887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C633E7-935A-461E-866A-57D7E454DC76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5491687" y="2982417"/>
            <a:ext cx="2468878" cy="163315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AEDFCAC2-254F-4B35-AE98-DE0C354BEB64}"/>
              </a:ext>
            </a:extLst>
          </p:cNvPr>
          <p:cNvSpPr/>
          <p:nvPr/>
        </p:nvSpPr>
        <p:spPr>
          <a:xfrm>
            <a:off x="5122898" y="607416"/>
            <a:ext cx="368791" cy="39028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D1C442E-74DC-4817-845B-8141C3E31E79}"/>
              </a:ext>
            </a:extLst>
          </p:cNvPr>
          <p:cNvSpPr/>
          <p:nvPr/>
        </p:nvSpPr>
        <p:spPr>
          <a:xfrm>
            <a:off x="642653" y="803470"/>
            <a:ext cx="478037" cy="505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D6B34E6-1B5B-47C2-A3DC-DF02E460B55D}"/>
              </a:ext>
            </a:extLst>
          </p:cNvPr>
          <p:cNvSpPr/>
          <p:nvPr/>
        </p:nvSpPr>
        <p:spPr>
          <a:xfrm>
            <a:off x="648729" y="1484427"/>
            <a:ext cx="478037" cy="505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EBC46EF-E4C4-437A-A6A7-AD946139AF1B}"/>
              </a:ext>
            </a:extLst>
          </p:cNvPr>
          <p:cNvSpPr/>
          <p:nvPr/>
        </p:nvSpPr>
        <p:spPr>
          <a:xfrm>
            <a:off x="632246" y="2158574"/>
            <a:ext cx="478037" cy="505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E821AC-A819-41FA-9139-07E30B89F04C}"/>
              </a:ext>
            </a:extLst>
          </p:cNvPr>
          <p:cNvSpPr/>
          <p:nvPr/>
        </p:nvSpPr>
        <p:spPr>
          <a:xfrm>
            <a:off x="638321" y="2839532"/>
            <a:ext cx="478037" cy="505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000F902-5894-482A-892C-2201FCC93675}"/>
              </a:ext>
            </a:extLst>
          </p:cNvPr>
          <p:cNvSpPr/>
          <p:nvPr/>
        </p:nvSpPr>
        <p:spPr>
          <a:xfrm>
            <a:off x="635764" y="3483189"/>
            <a:ext cx="478037" cy="505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55514E4-D9D7-450E-A2E0-CA52B97CA42D}"/>
              </a:ext>
            </a:extLst>
          </p:cNvPr>
          <p:cNvSpPr/>
          <p:nvPr/>
        </p:nvSpPr>
        <p:spPr>
          <a:xfrm>
            <a:off x="641839" y="4164147"/>
            <a:ext cx="478037" cy="505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C96D67D-8300-478A-BCC9-C69DAE1510D0}"/>
              </a:ext>
            </a:extLst>
          </p:cNvPr>
          <p:cNvCxnSpPr>
            <a:stCxn id="117" idx="6"/>
            <a:endCxn id="9" idx="2"/>
          </p:cNvCxnSpPr>
          <p:nvPr/>
        </p:nvCxnSpPr>
        <p:spPr>
          <a:xfrm>
            <a:off x="1120691" y="1056419"/>
            <a:ext cx="739594" cy="83723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4DAA4AC-0702-4C02-801E-3971014E51AA}"/>
              </a:ext>
            </a:extLst>
          </p:cNvPr>
          <p:cNvCxnSpPr>
            <a:stCxn id="118" idx="6"/>
            <a:endCxn id="9" idx="2"/>
          </p:cNvCxnSpPr>
          <p:nvPr/>
        </p:nvCxnSpPr>
        <p:spPr>
          <a:xfrm>
            <a:off x="1126766" y="1737377"/>
            <a:ext cx="733519" cy="15627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5FF2F80-FE17-44A3-8C35-0AA79244F23F}"/>
              </a:ext>
            </a:extLst>
          </p:cNvPr>
          <p:cNvCxnSpPr>
            <a:stCxn id="119" idx="6"/>
            <a:endCxn id="9" idx="2"/>
          </p:cNvCxnSpPr>
          <p:nvPr/>
        </p:nvCxnSpPr>
        <p:spPr>
          <a:xfrm flipV="1">
            <a:off x="1110283" y="1893649"/>
            <a:ext cx="750002" cy="51787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6786087-5B15-42C6-A8BD-9E37CA24B36B}"/>
              </a:ext>
            </a:extLst>
          </p:cNvPr>
          <p:cNvCxnSpPr>
            <a:stCxn id="120" idx="6"/>
            <a:endCxn id="9" idx="2"/>
          </p:cNvCxnSpPr>
          <p:nvPr/>
        </p:nvCxnSpPr>
        <p:spPr>
          <a:xfrm flipV="1">
            <a:off x="1116359" y="1893649"/>
            <a:ext cx="743926" cy="119883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E898F55-9179-4B1D-85D5-A20BE2DD4E04}"/>
              </a:ext>
            </a:extLst>
          </p:cNvPr>
          <p:cNvCxnSpPr>
            <a:stCxn id="121" idx="6"/>
            <a:endCxn id="9" idx="2"/>
          </p:cNvCxnSpPr>
          <p:nvPr/>
        </p:nvCxnSpPr>
        <p:spPr>
          <a:xfrm flipV="1">
            <a:off x="1113801" y="1893649"/>
            <a:ext cx="746484" cy="184249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B37F7BA-F948-4121-9F01-B739B00E7101}"/>
              </a:ext>
            </a:extLst>
          </p:cNvPr>
          <p:cNvCxnSpPr>
            <a:stCxn id="122" idx="6"/>
            <a:endCxn id="9" idx="2"/>
          </p:cNvCxnSpPr>
          <p:nvPr/>
        </p:nvCxnSpPr>
        <p:spPr>
          <a:xfrm flipV="1">
            <a:off x="1119876" y="1893649"/>
            <a:ext cx="740409" cy="252344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4AAD3D-A001-4FF9-B081-26E7020AE8CD}"/>
              </a:ext>
            </a:extLst>
          </p:cNvPr>
          <p:cNvCxnSpPr>
            <a:stCxn id="117" idx="6"/>
            <a:endCxn id="10" idx="2"/>
          </p:cNvCxnSpPr>
          <p:nvPr/>
        </p:nvCxnSpPr>
        <p:spPr>
          <a:xfrm>
            <a:off x="1120691" y="1056419"/>
            <a:ext cx="739594" cy="138161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AD6F2F-1FC0-4A3D-8F47-7F33CFDF41B4}"/>
              </a:ext>
            </a:extLst>
          </p:cNvPr>
          <p:cNvCxnSpPr>
            <a:stCxn id="118" idx="6"/>
            <a:endCxn id="10" idx="2"/>
          </p:cNvCxnSpPr>
          <p:nvPr/>
        </p:nvCxnSpPr>
        <p:spPr>
          <a:xfrm>
            <a:off x="1126766" y="1737377"/>
            <a:ext cx="733519" cy="70065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C3A72CC-C948-4383-ADC1-4516C5DE4813}"/>
              </a:ext>
            </a:extLst>
          </p:cNvPr>
          <p:cNvCxnSpPr>
            <a:stCxn id="119" idx="6"/>
            <a:endCxn id="10" idx="2"/>
          </p:cNvCxnSpPr>
          <p:nvPr/>
        </p:nvCxnSpPr>
        <p:spPr>
          <a:xfrm>
            <a:off x="1110283" y="2411524"/>
            <a:ext cx="750002" cy="265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2EE4475-9085-4A2A-8B9B-BF6153078B59}"/>
              </a:ext>
            </a:extLst>
          </p:cNvPr>
          <p:cNvCxnSpPr>
            <a:stCxn id="120" idx="6"/>
            <a:endCxn id="10" idx="2"/>
          </p:cNvCxnSpPr>
          <p:nvPr/>
        </p:nvCxnSpPr>
        <p:spPr>
          <a:xfrm flipV="1">
            <a:off x="1116359" y="2438033"/>
            <a:ext cx="743926" cy="65444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AE399E-5A56-40F1-9B8F-3A995E15DEC7}"/>
              </a:ext>
            </a:extLst>
          </p:cNvPr>
          <p:cNvCxnSpPr>
            <a:stCxn id="121" idx="6"/>
            <a:endCxn id="10" idx="2"/>
          </p:cNvCxnSpPr>
          <p:nvPr/>
        </p:nvCxnSpPr>
        <p:spPr>
          <a:xfrm flipV="1">
            <a:off x="1113801" y="2438033"/>
            <a:ext cx="746484" cy="129810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D3FFC72-DCBD-4D07-A7CC-22C342AA8507}"/>
              </a:ext>
            </a:extLst>
          </p:cNvPr>
          <p:cNvCxnSpPr>
            <a:stCxn id="122" idx="6"/>
            <a:endCxn id="10" idx="2"/>
          </p:cNvCxnSpPr>
          <p:nvPr/>
        </p:nvCxnSpPr>
        <p:spPr>
          <a:xfrm flipV="1">
            <a:off x="1119876" y="2438033"/>
            <a:ext cx="740409" cy="197906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F396739-D213-4DDB-A1B5-DA05F7B5B42D}"/>
              </a:ext>
            </a:extLst>
          </p:cNvPr>
          <p:cNvCxnSpPr>
            <a:stCxn id="117" idx="6"/>
            <a:endCxn id="11" idx="2"/>
          </p:cNvCxnSpPr>
          <p:nvPr/>
        </p:nvCxnSpPr>
        <p:spPr>
          <a:xfrm>
            <a:off x="1120691" y="1056419"/>
            <a:ext cx="739594" cy="19259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FB2014-30AC-40A4-9FE9-9A8A5CBC49D1}"/>
              </a:ext>
            </a:extLst>
          </p:cNvPr>
          <p:cNvCxnSpPr>
            <a:stCxn id="118" idx="6"/>
            <a:endCxn id="11" idx="2"/>
          </p:cNvCxnSpPr>
          <p:nvPr/>
        </p:nvCxnSpPr>
        <p:spPr>
          <a:xfrm>
            <a:off x="1126766" y="1737377"/>
            <a:ext cx="733519" cy="12450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4220A9B-EF3F-4F91-905A-694DC3D63F42}"/>
              </a:ext>
            </a:extLst>
          </p:cNvPr>
          <p:cNvCxnSpPr>
            <a:stCxn id="119" idx="6"/>
            <a:endCxn id="11" idx="2"/>
          </p:cNvCxnSpPr>
          <p:nvPr/>
        </p:nvCxnSpPr>
        <p:spPr>
          <a:xfrm>
            <a:off x="1110283" y="2411524"/>
            <a:ext cx="750002" cy="57089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ECD676-B92C-4F74-AB04-E50F16640389}"/>
              </a:ext>
            </a:extLst>
          </p:cNvPr>
          <p:cNvCxnSpPr>
            <a:stCxn id="120" idx="6"/>
            <a:endCxn id="11" idx="2"/>
          </p:cNvCxnSpPr>
          <p:nvPr/>
        </p:nvCxnSpPr>
        <p:spPr>
          <a:xfrm flipV="1">
            <a:off x="1116359" y="2982417"/>
            <a:ext cx="743926" cy="11006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E52135-C25E-4E16-B54A-00B6BCDAE3A7}"/>
              </a:ext>
            </a:extLst>
          </p:cNvPr>
          <p:cNvCxnSpPr>
            <a:stCxn id="121" idx="6"/>
            <a:endCxn id="11" idx="2"/>
          </p:cNvCxnSpPr>
          <p:nvPr/>
        </p:nvCxnSpPr>
        <p:spPr>
          <a:xfrm flipV="1">
            <a:off x="1113801" y="2982417"/>
            <a:ext cx="746484" cy="75372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FF0E1D6-9383-4D53-B7A5-E97A8ED9A551}"/>
              </a:ext>
            </a:extLst>
          </p:cNvPr>
          <p:cNvCxnSpPr>
            <a:stCxn id="122" idx="6"/>
            <a:endCxn id="11" idx="2"/>
          </p:cNvCxnSpPr>
          <p:nvPr/>
        </p:nvCxnSpPr>
        <p:spPr>
          <a:xfrm flipV="1">
            <a:off x="1119876" y="2982417"/>
            <a:ext cx="740409" cy="143467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73DF4A-3F90-4554-AEF8-57D0A4158481}"/>
              </a:ext>
            </a:extLst>
          </p:cNvPr>
          <p:cNvCxnSpPr>
            <a:stCxn id="117" idx="6"/>
            <a:endCxn id="12" idx="2"/>
          </p:cNvCxnSpPr>
          <p:nvPr/>
        </p:nvCxnSpPr>
        <p:spPr>
          <a:xfrm>
            <a:off x="1120691" y="1056419"/>
            <a:ext cx="739594" cy="24703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899F31C-BBE9-41A2-8968-3CE7CF9E4BA6}"/>
              </a:ext>
            </a:extLst>
          </p:cNvPr>
          <p:cNvCxnSpPr>
            <a:stCxn id="118" idx="6"/>
            <a:endCxn id="12" idx="2"/>
          </p:cNvCxnSpPr>
          <p:nvPr/>
        </p:nvCxnSpPr>
        <p:spPr>
          <a:xfrm>
            <a:off x="1126766" y="1737377"/>
            <a:ext cx="733519" cy="178942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1D9B33-9B7B-4EFE-B27A-29904880D433}"/>
              </a:ext>
            </a:extLst>
          </p:cNvPr>
          <p:cNvCxnSpPr>
            <a:stCxn id="119" idx="6"/>
            <a:endCxn id="12" idx="2"/>
          </p:cNvCxnSpPr>
          <p:nvPr/>
        </p:nvCxnSpPr>
        <p:spPr>
          <a:xfrm>
            <a:off x="1110283" y="2411524"/>
            <a:ext cx="750002" cy="111527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BA77EDF-BD73-4134-AB95-896C34161203}"/>
              </a:ext>
            </a:extLst>
          </p:cNvPr>
          <p:cNvCxnSpPr>
            <a:stCxn id="120" idx="6"/>
            <a:endCxn id="12" idx="2"/>
          </p:cNvCxnSpPr>
          <p:nvPr/>
        </p:nvCxnSpPr>
        <p:spPr>
          <a:xfrm>
            <a:off x="1116359" y="3092481"/>
            <a:ext cx="743926" cy="43432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8D5091A-1BF1-4956-83C6-57C468DEC499}"/>
              </a:ext>
            </a:extLst>
          </p:cNvPr>
          <p:cNvCxnSpPr>
            <a:stCxn id="121" idx="6"/>
            <a:endCxn id="12" idx="2"/>
          </p:cNvCxnSpPr>
          <p:nvPr/>
        </p:nvCxnSpPr>
        <p:spPr>
          <a:xfrm flipV="1">
            <a:off x="1113801" y="3526803"/>
            <a:ext cx="746484" cy="20933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EF5BC92-1E52-4F31-934B-0D4F0463EFF9}"/>
              </a:ext>
            </a:extLst>
          </p:cNvPr>
          <p:cNvCxnSpPr>
            <a:stCxn id="122" idx="6"/>
            <a:endCxn id="12" idx="2"/>
          </p:cNvCxnSpPr>
          <p:nvPr/>
        </p:nvCxnSpPr>
        <p:spPr>
          <a:xfrm flipV="1">
            <a:off x="1119876" y="3526803"/>
            <a:ext cx="740409" cy="89029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37297-F48D-4E77-9742-9EFAD869D3FE}"/>
              </a:ext>
            </a:extLst>
          </p:cNvPr>
          <p:cNvSpPr/>
          <p:nvPr/>
        </p:nvSpPr>
        <p:spPr>
          <a:xfrm>
            <a:off x="597968" y="468847"/>
            <a:ext cx="528796" cy="452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FEF6E-519D-49A8-99DF-32C5C636987D}"/>
              </a:ext>
            </a:extLst>
          </p:cNvPr>
          <p:cNvSpPr txBox="1"/>
          <p:nvPr/>
        </p:nvSpPr>
        <p:spPr>
          <a:xfrm>
            <a:off x="1474900" y="1096353"/>
            <a:ext cx="1256432" cy="5240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 </a:t>
            </a:r>
          </a:p>
          <a:p>
            <a:pPr algn="ctr"/>
            <a:r>
              <a:rPr lang="en-US" dirty="0"/>
              <a:t>(32 Neurons)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CA7BF-F83E-4F7F-BF71-FB47C086F9E7}"/>
              </a:ext>
            </a:extLst>
          </p:cNvPr>
          <p:cNvSpPr txBox="1"/>
          <p:nvPr/>
        </p:nvSpPr>
        <p:spPr>
          <a:xfrm>
            <a:off x="3056373" y="527929"/>
            <a:ext cx="1262515" cy="52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2 </a:t>
            </a:r>
          </a:p>
          <a:p>
            <a:pPr algn="ctr"/>
            <a:r>
              <a:rPr lang="en-US" dirty="0"/>
              <a:t>(64 Neurons)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D5624-3A62-4F18-A379-467BD98039E4}"/>
              </a:ext>
            </a:extLst>
          </p:cNvPr>
          <p:cNvSpPr txBox="1"/>
          <p:nvPr/>
        </p:nvSpPr>
        <p:spPr>
          <a:xfrm>
            <a:off x="7560593" y="1536307"/>
            <a:ext cx="1168737" cy="29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231F8-DE16-4E3D-AA04-A42DEB9955B9}"/>
              </a:ext>
            </a:extLst>
          </p:cNvPr>
          <p:cNvSpPr txBox="1"/>
          <p:nvPr/>
        </p:nvSpPr>
        <p:spPr>
          <a:xfrm>
            <a:off x="-6891" y="-10586"/>
            <a:ext cx="1775495" cy="29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Flattened Input Layer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70D555-FD17-4AF4-B34F-9C3DB0BB7516}"/>
              </a:ext>
            </a:extLst>
          </p:cNvPr>
          <p:cNvSpPr txBox="1"/>
          <p:nvPr/>
        </p:nvSpPr>
        <p:spPr>
          <a:xfrm>
            <a:off x="4636852" y="12684"/>
            <a:ext cx="13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3 </a:t>
            </a:r>
          </a:p>
          <a:p>
            <a:pPr algn="ctr"/>
            <a:r>
              <a:rPr lang="en-US" dirty="0"/>
              <a:t>(128 Neurons)</a:t>
            </a:r>
          </a:p>
        </p:txBody>
      </p:sp>
    </p:spTree>
    <p:extLst>
      <p:ext uri="{BB962C8B-B14F-4D97-AF65-F5344CB8AC3E}">
        <p14:creationId xmlns:p14="http://schemas.microsoft.com/office/powerpoint/2010/main" val="244597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296C17-B08C-4C72-9D06-D72F872B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510"/>
            <a:ext cx="9177805" cy="23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title"/>
          </p:nvPr>
        </p:nvSpPr>
        <p:spPr>
          <a:xfrm>
            <a:off x="859316" y="2150850"/>
            <a:ext cx="76360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Web Application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762113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47A14C-04E1-4E88-B68F-C7FB798B51D5}"/>
              </a:ext>
            </a:extLst>
          </p:cNvPr>
          <p:cNvGrpSpPr/>
          <p:nvPr/>
        </p:nvGrpSpPr>
        <p:grpSpPr>
          <a:xfrm>
            <a:off x="2020317" y="940705"/>
            <a:ext cx="5340038" cy="3916750"/>
            <a:chOff x="2020317" y="940705"/>
            <a:chExt cx="5340038" cy="3916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F60B45-C0A9-433C-A320-729C6206FC64}"/>
                </a:ext>
              </a:extLst>
            </p:cNvPr>
            <p:cNvSpPr/>
            <p:nvPr/>
          </p:nvSpPr>
          <p:spPr>
            <a:xfrm>
              <a:off x="2020317" y="940705"/>
              <a:ext cx="5340038" cy="2833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D4F8867-E0F2-4C6B-B53A-C5E16ECC686C}"/>
                </a:ext>
              </a:extLst>
            </p:cNvPr>
            <p:cNvSpPr/>
            <p:nvPr/>
          </p:nvSpPr>
          <p:spPr>
            <a:xfrm>
              <a:off x="5034691" y="1334443"/>
              <a:ext cx="1530527" cy="722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 + CSS Front End 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66730FE6-2D62-4AD5-B630-E3814095B0D8}"/>
                </a:ext>
              </a:extLst>
            </p:cNvPr>
            <p:cNvSpPr/>
            <p:nvPr/>
          </p:nvSpPr>
          <p:spPr>
            <a:xfrm>
              <a:off x="2792337" y="1129223"/>
              <a:ext cx="1530527" cy="113261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FLASK Framework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ADDA21-E6E6-477D-8ADA-58D5F84BF9F2}"/>
                </a:ext>
              </a:extLst>
            </p:cNvPr>
            <p:cNvSpPr/>
            <p:nvPr/>
          </p:nvSpPr>
          <p:spPr>
            <a:xfrm>
              <a:off x="2792336" y="4135286"/>
              <a:ext cx="1530527" cy="722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Trained CNN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7D5C1B-845B-495F-B958-0022374535E7}"/>
                </a:ext>
              </a:extLst>
            </p:cNvPr>
            <p:cNvSpPr/>
            <p:nvPr/>
          </p:nvSpPr>
          <p:spPr>
            <a:xfrm>
              <a:off x="2792337" y="2809286"/>
              <a:ext cx="1530527" cy="722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Python Back 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67321A-7057-4D32-8E72-F566E5359211}"/>
                </a:ext>
              </a:extLst>
            </p:cNvPr>
            <p:cNvCxnSpPr>
              <a:stCxn id="6" idx="0"/>
              <a:endCxn id="5" idx="1"/>
            </p:cNvCxnSpPr>
            <p:nvPr/>
          </p:nvCxnSpPr>
          <p:spPr>
            <a:xfrm>
              <a:off x="4322864" y="1695528"/>
              <a:ext cx="711827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93F9B3-4B7D-4DF6-8274-66C75C9383F7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3557601" y="2261833"/>
              <a:ext cx="0" cy="547453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B3B6F3-9C20-4447-B38E-BD6D9EDEA744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flipH="1">
              <a:off x="3557600" y="3531455"/>
              <a:ext cx="1" cy="60383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66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title"/>
          </p:nvPr>
        </p:nvSpPr>
        <p:spPr>
          <a:xfrm>
            <a:off x="859316" y="2150850"/>
            <a:ext cx="718299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69178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title"/>
          </p:nvPr>
        </p:nvSpPr>
        <p:spPr>
          <a:xfrm>
            <a:off x="859316" y="2150850"/>
            <a:ext cx="718299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1240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13BB1CE-5C86-4487-872C-535C5E52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5" y="1892596"/>
            <a:ext cx="8958089" cy="1914121"/>
          </a:xfrm>
          <a:prstGeom prst="rect">
            <a:avLst/>
          </a:prstGeom>
        </p:spPr>
      </p:pic>
      <p:sp>
        <p:nvSpPr>
          <p:cNvPr id="4" name="Google Shape;485;p34">
            <a:extLst>
              <a:ext uri="{FF2B5EF4-FFF2-40B4-BE49-F238E27FC236}">
                <a16:creationId xmlns:a16="http://schemas.microsoft.com/office/drawing/2014/main" id="{1F01B1B8-2ED2-489B-858C-784C6A30C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15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411893"/>
                </a:solidFill>
              </a:rPr>
              <a:t>Statistics for Leukemia</a:t>
            </a:r>
            <a:endParaRPr sz="2800" b="1" dirty="0">
              <a:solidFill>
                <a:srgbClr val="41189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01AF09-8D0F-44F1-B43A-D9013A4E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53" y="823171"/>
            <a:ext cx="5659667" cy="3691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D74C2-4313-4705-BDA5-09EAAAD8C985}"/>
              </a:ext>
            </a:extLst>
          </p:cNvPr>
          <p:cNvSpPr txBox="1"/>
          <p:nvPr/>
        </p:nvSpPr>
        <p:spPr>
          <a:xfrm>
            <a:off x="2599660" y="361506"/>
            <a:ext cx="394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11893"/>
                </a:solidFill>
                <a:latin typeface="Arial Black" panose="020B0A04020102020204" pitchFamily="34" charset="0"/>
              </a:rPr>
              <a:t>Leukemia Death 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title"/>
          </p:nvPr>
        </p:nvSpPr>
        <p:spPr>
          <a:xfrm>
            <a:off x="1382118" y="2150850"/>
            <a:ext cx="637976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OUR CONTRIBUTION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00;p49">
            <a:extLst>
              <a:ext uri="{FF2B5EF4-FFF2-40B4-BE49-F238E27FC236}">
                <a16:creationId xmlns:a16="http://schemas.microsoft.com/office/drawing/2014/main" id="{DDE56437-EBC8-45D7-8199-A7BCD4E82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for our Project</a:t>
            </a:r>
            <a:endParaRPr dirty="0"/>
          </a:p>
        </p:txBody>
      </p:sp>
      <p:sp>
        <p:nvSpPr>
          <p:cNvPr id="10" name="Google Shape;1005;p49">
            <a:extLst>
              <a:ext uri="{FF2B5EF4-FFF2-40B4-BE49-F238E27FC236}">
                <a16:creationId xmlns:a16="http://schemas.microsoft.com/office/drawing/2014/main" id="{91EC0879-26B0-48F3-98A9-95DCF589033A}"/>
              </a:ext>
            </a:extLst>
          </p:cNvPr>
          <p:cNvSpPr txBox="1"/>
          <p:nvPr/>
        </p:nvSpPr>
        <p:spPr>
          <a:xfrm>
            <a:off x="40527" y="1747254"/>
            <a:ext cx="19809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Datasets</a:t>
            </a:r>
            <a:endParaRPr sz="2200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1" name="Google Shape;1006;p49">
            <a:extLst>
              <a:ext uri="{FF2B5EF4-FFF2-40B4-BE49-F238E27FC236}">
                <a16:creationId xmlns:a16="http://schemas.microsoft.com/office/drawing/2014/main" id="{2C527EA1-6D30-46E3-8945-8386DF21A8EF}"/>
              </a:ext>
            </a:extLst>
          </p:cNvPr>
          <p:cNvSpPr txBox="1"/>
          <p:nvPr/>
        </p:nvSpPr>
        <p:spPr>
          <a:xfrm>
            <a:off x="1645565" y="3534160"/>
            <a:ext cx="19809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Image Pre Processing</a:t>
            </a:r>
            <a:endParaRPr sz="2200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2" name="Google Shape;1007;p49">
            <a:extLst>
              <a:ext uri="{FF2B5EF4-FFF2-40B4-BE49-F238E27FC236}">
                <a16:creationId xmlns:a16="http://schemas.microsoft.com/office/drawing/2014/main" id="{1810A7B0-CECD-4212-8C96-A5B3A20E14C6}"/>
              </a:ext>
            </a:extLst>
          </p:cNvPr>
          <p:cNvSpPr txBox="1"/>
          <p:nvPr/>
        </p:nvSpPr>
        <p:spPr>
          <a:xfrm>
            <a:off x="3192975" y="1760363"/>
            <a:ext cx="19809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Cell Extraction</a:t>
            </a:r>
            <a:endParaRPr sz="2200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3" name="Google Shape;1008;p49">
            <a:extLst>
              <a:ext uri="{FF2B5EF4-FFF2-40B4-BE49-F238E27FC236}">
                <a16:creationId xmlns:a16="http://schemas.microsoft.com/office/drawing/2014/main" id="{DAC0499F-AE95-40A5-BC79-A1FE0C90215B}"/>
              </a:ext>
            </a:extLst>
          </p:cNvPr>
          <p:cNvSpPr txBox="1"/>
          <p:nvPr/>
        </p:nvSpPr>
        <p:spPr>
          <a:xfrm>
            <a:off x="4783972" y="3534160"/>
            <a:ext cx="19809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CNNs</a:t>
            </a:r>
            <a:endParaRPr sz="2200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" name="Google Shape;1009;p49">
            <a:extLst>
              <a:ext uri="{FF2B5EF4-FFF2-40B4-BE49-F238E27FC236}">
                <a16:creationId xmlns:a16="http://schemas.microsoft.com/office/drawing/2014/main" id="{ADEE5955-B3B4-4AD9-945D-7514C4E97976}"/>
              </a:ext>
            </a:extLst>
          </p:cNvPr>
          <p:cNvSpPr/>
          <p:nvPr/>
        </p:nvSpPr>
        <p:spPr>
          <a:xfrm>
            <a:off x="649622" y="2358207"/>
            <a:ext cx="74598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10;p49">
            <a:extLst>
              <a:ext uri="{FF2B5EF4-FFF2-40B4-BE49-F238E27FC236}">
                <a16:creationId xmlns:a16="http://schemas.microsoft.com/office/drawing/2014/main" id="{9EDC19DB-57D9-400A-B4FB-E31B815E3D16}"/>
              </a:ext>
            </a:extLst>
          </p:cNvPr>
          <p:cNvSpPr/>
          <p:nvPr/>
        </p:nvSpPr>
        <p:spPr>
          <a:xfrm>
            <a:off x="2233556" y="2358207"/>
            <a:ext cx="74598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11;p49">
            <a:extLst>
              <a:ext uri="{FF2B5EF4-FFF2-40B4-BE49-F238E27FC236}">
                <a16:creationId xmlns:a16="http://schemas.microsoft.com/office/drawing/2014/main" id="{D21B97D0-EA2F-45B8-9D3D-FDA8A0699EEA}"/>
              </a:ext>
            </a:extLst>
          </p:cNvPr>
          <p:cNvSpPr/>
          <p:nvPr/>
        </p:nvSpPr>
        <p:spPr>
          <a:xfrm>
            <a:off x="3817495" y="2358207"/>
            <a:ext cx="74598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12;p49">
            <a:extLst>
              <a:ext uri="{FF2B5EF4-FFF2-40B4-BE49-F238E27FC236}">
                <a16:creationId xmlns:a16="http://schemas.microsoft.com/office/drawing/2014/main" id="{EE7E2216-3943-409E-AAFB-4B480A928EF6}"/>
              </a:ext>
            </a:extLst>
          </p:cNvPr>
          <p:cNvSpPr/>
          <p:nvPr/>
        </p:nvSpPr>
        <p:spPr>
          <a:xfrm>
            <a:off x="5401432" y="2358207"/>
            <a:ext cx="74598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013;p49">
            <a:extLst>
              <a:ext uri="{FF2B5EF4-FFF2-40B4-BE49-F238E27FC236}">
                <a16:creationId xmlns:a16="http://schemas.microsoft.com/office/drawing/2014/main" id="{0351D155-6BC4-4E6E-B47A-ADED0B0B064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395602" y="2808207"/>
            <a:ext cx="83798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14;p49">
            <a:extLst>
              <a:ext uri="{FF2B5EF4-FFF2-40B4-BE49-F238E27FC236}">
                <a16:creationId xmlns:a16="http://schemas.microsoft.com/office/drawing/2014/main" id="{5CEC92A9-9B2D-40AF-9438-F956540C0152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2979536" y="2808207"/>
            <a:ext cx="83798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015;p49">
            <a:extLst>
              <a:ext uri="{FF2B5EF4-FFF2-40B4-BE49-F238E27FC236}">
                <a16:creationId xmlns:a16="http://schemas.microsoft.com/office/drawing/2014/main" id="{562988D3-B3FA-44EB-9AD1-EB8AA346D36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4563475" y="2808207"/>
            <a:ext cx="83798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1012;p49">
            <a:extLst>
              <a:ext uri="{FF2B5EF4-FFF2-40B4-BE49-F238E27FC236}">
                <a16:creationId xmlns:a16="http://schemas.microsoft.com/office/drawing/2014/main" id="{3943226D-2EF8-4DD5-ADD5-9155A7A23607}"/>
              </a:ext>
            </a:extLst>
          </p:cNvPr>
          <p:cNvSpPr/>
          <p:nvPr/>
        </p:nvSpPr>
        <p:spPr>
          <a:xfrm>
            <a:off x="6831788" y="2358207"/>
            <a:ext cx="74598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1015;p49">
            <a:extLst>
              <a:ext uri="{FF2B5EF4-FFF2-40B4-BE49-F238E27FC236}">
                <a16:creationId xmlns:a16="http://schemas.microsoft.com/office/drawing/2014/main" id="{365AAA49-1574-42C9-B826-3BA7AB652D86}"/>
              </a:ext>
            </a:extLst>
          </p:cNvPr>
          <p:cNvCxnSpPr>
            <a:endCxn id="91" idx="2"/>
          </p:cNvCxnSpPr>
          <p:nvPr/>
        </p:nvCxnSpPr>
        <p:spPr>
          <a:xfrm>
            <a:off x="5993831" y="2808207"/>
            <a:ext cx="83798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1008;p49">
            <a:extLst>
              <a:ext uri="{FF2B5EF4-FFF2-40B4-BE49-F238E27FC236}">
                <a16:creationId xmlns:a16="http://schemas.microsoft.com/office/drawing/2014/main" id="{B99EFB21-A944-4997-BE80-09A6B3E58734}"/>
              </a:ext>
            </a:extLst>
          </p:cNvPr>
          <p:cNvSpPr txBox="1"/>
          <p:nvPr/>
        </p:nvSpPr>
        <p:spPr>
          <a:xfrm>
            <a:off x="6276778" y="1755981"/>
            <a:ext cx="19809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Web Application</a:t>
            </a:r>
            <a:endParaRPr sz="2200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71262F16-58CD-47A3-A703-809F08988A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05" y1="23077" x2="59535" y2="28205"/>
                        <a14:foregroundMark x1="66047" y1="28632" x2="90233" y2="20085"/>
                        <a14:backgroundMark x1="37209" y1="58974" x2="37209" y2="58974"/>
                        <a14:backgroundMark x1="18605" y1="53846" x2="80000" y2="64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162" y="2509523"/>
            <a:ext cx="548863" cy="597367"/>
          </a:xfrm>
          <a:prstGeom prst="rect">
            <a:avLst/>
          </a:prstGeom>
        </p:spPr>
      </p:pic>
      <p:pic>
        <p:nvPicPr>
          <p:cNvPr id="1026" name="Picture 2" descr="Image Processing Icon #325411 - Free Icons Library">
            <a:extLst>
              <a:ext uri="{FF2B5EF4-FFF2-40B4-BE49-F238E27FC236}">
                <a16:creationId xmlns:a16="http://schemas.microsoft.com/office/drawing/2014/main" id="{43F76A96-A978-4D31-898B-27466E55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3111" y1="11111" x2="23111" y2="11111"/>
                        <a14:foregroundMark x1="88444" y1="31556" x2="88444" y2="31556"/>
                        <a14:foregroundMark x1="15556" y1="84000" x2="15556" y2="84000"/>
                        <a14:foregroundMark x1="16444" y1="83111" x2="16444" y2="83111"/>
                        <a14:foregroundMark x1="31556" y1="52889" x2="31556" y2="52889"/>
                        <a14:foregroundMark x1="70667" y1="12000" x2="70667" y2="12000"/>
                        <a14:foregroundMark x1="67111" y1="10222" x2="67111" y2="10222"/>
                        <a14:foregroundMark x1="62222" y1="7111" x2="62222" y2="7111"/>
                        <a14:foregroundMark x1="77333" y1="84889" x2="77333" y2="84889"/>
                        <a14:foregroundMark x1="73333" y1="87556" x2="73333" y2="87556"/>
                        <a14:foregroundMark x1="68889" y1="90667" x2="68889" y2="90667"/>
                        <a14:foregroundMark x1="1778" y1="54667" x2="1778" y2="54667"/>
                        <a14:foregroundMark x1="2222" y1="58667" x2="2222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4214" y="2509523"/>
            <a:ext cx="543893" cy="5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AutoShape 4" descr="Extraction Icons - Download Free Vector Icons | Noun Project">
            <a:extLst>
              <a:ext uri="{FF2B5EF4-FFF2-40B4-BE49-F238E27FC236}">
                <a16:creationId xmlns:a16="http://schemas.microsoft.com/office/drawing/2014/main" id="{F7E93A7A-50C6-4660-B5F3-02A5FEEAF9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4C4A93FA-A76D-4369-B7AF-28620D8431A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053" y="2499819"/>
            <a:ext cx="630863" cy="63086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CD20CA2-6090-44A8-BB77-95FA7BCD6F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018" y="2484574"/>
            <a:ext cx="661352" cy="66135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11A413A-B94E-40F9-96C1-16E6F89A12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18222" y1="25778" x2="18222" y2="25778"/>
                        <a14:foregroundMark x1="24000" y1="26667" x2="24000" y2="26667"/>
                        <a14:foregroundMark x1="30667" y1="28000" x2="30667" y2="28000"/>
                        <a14:foregroundMark x1="39556" y1="17333" x2="39556" y2="1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0444" y="2488873"/>
            <a:ext cx="612194" cy="6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4"/>
          <p:cNvSpPr txBox="1">
            <a:spLocks noGrp="1"/>
          </p:cNvSpPr>
          <p:nvPr>
            <p:ph type="subTitle" idx="1"/>
          </p:nvPr>
        </p:nvSpPr>
        <p:spPr>
          <a:xfrm>
            <a:off x="715100" y="2151750"/>
            <a:ext cx="6798404" cy="2188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Two </a:t>
            </a:r>
            <a:r>
              <a:rPr lang="en-US" dirty="0" err="1"/>
              <a:t>DataSets</a:t>
            </a:r>
            <a:r>
              <a:rPr lang="en-US" dirty="0"/>
              <a:t> ALL IDB and ALL IDB 2 were acquired from researchers at University of Milan, </a:t>
            </a:r>
            <a:r>
              <a:rPr lang="en-US" dirty="0" err="1"/>
              <a:t>spain</a:t>
            </a:r>
            <a:r>
              <a:rPr lang="en-US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/>
              <a:t>ALL IDB 1 contain 100+ blood sample images containing a mix of </a:t>
            </a:r>
            <a:r>
              <a:rPr lang="en-US" dirty="0" err="1"/>
              <a:t>labled</a:t>
            </a:r>
            <a:r>
              <a:rPr lang="en-US" dirty="0"/>
              <a:t> cancerous and normal cells.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/>
              <a:t>ALL IDB 2 contains isolated </a:t>
            </a:r>
            <a:r>
              <a:rPr lang="en-US" dirty="0" err="1"/>
              <a:t>labled</a:t>
            </a:r>
            <a:r>
              <a:rPr lang="en-US" dirty="0"/>
              <a:t> blood cells.</a:t>
            </a:r>
            <a:endParaRPr dirty="0"/>
          </a:p>
        </p:txBody>
      </p:sp>
      <p:sp>
        <p:nvSpPr>
          <p:cNvPr id="1520" name="Google Shape;1520;p64"/>
          <p:cNvSpPr txBox="1">
            <a:spLocks noGrp="1"/>
          </p:cNvSpPr>
          <p:nvPr>
            <p:ph type="title"/>
          </p:nvPr>
        </p:nvSpPr>
        <p:spPr>
          <a:xfrm>
            <a:off x="715100" y="1309950"/>
            <a:ext cx="466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09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title"/>
          </p:nvPr>
        </p:nvSpPr>
        <p:spPr>
          <a:xfrm>
            <a:off x="1382118" y="2150850"/>
            <a:ext cx="637976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3148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527">
            <a:extLst>
              <a:ext uri="{FF2B5EF4-FFF2-40B4-BE49-F238E27FC236}">
                <a16:creationId xmlns:a16="http://schemas.microsoft.com/office/drawing/2014/main" id="{4E3B2A18-5E71-44A1-8EA2-3F129E7FBE6B}"/>
              </a:ext>
            </a:extLst>
          </p:cNvPr>
          <p:cNvGrpSpPr/>
          <p:nvPr/>
        </p:nvGrpSpPr>
        <p:grpSpPr>
          <a:xfrm>
            <a:off x="1421174" y="1431744"/>
            <a:ext cx="6477449" cy="2813394"/>
            <a:chOff x="1421174" y="1431744"/>
            <a:chExt cx="6477449" cy="28133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4D498D-F3F8-49D7-9D60-183A3A607F09}"/>
                </a:ext>
              </a:extLst>
            </p:cNvPr>
            <p:cNvSpPr/>
            <p:nvPr/>
          </p:nvSpPr>
          <p:spPr>
            <a:xfrm>
              <a:off x="1421174" y="3482858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Dividing into Cell Sub-images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31C692-DD2B-4965-8A94-57D9473F03E2}"/>
                </a:ext>
              </a:extLst>
            </p:cNvPr>
            <p:cNvSpPr/>
            <p:nvPr/>
          </p:nvSpPr>
          <p:spPr>
            <a:xfrm>
              <a:off x="4836975" y="2457301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Bitwise Masking onto the original Image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2A90CD-E3A8-4824-8667-BC3DF8B15519}"/>
                </a:ext>
              </a:extLst>
            </p:cNvPr>
            <p:cNvSpPr/>
            <p:nvPr/>
          </p:nvSpPr>
          <p:spPr>
            <a:xfrm>
              <a:off x="6511824" y="2457301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Thresholding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247033-542D-464F-90C1-5A385432826F}"/>
                </a:ext>
              </a:extLst>
            </p:cNvPr>
            <p:cNvSpPr/>
            <p:nvPr/>
          </p:nvSpPr>
          <p:spPr>
            <a:xfrm>
              <a:off x="6511824" y="1431744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to Gray Scale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8AD40F-93F9-40ED-B2F6-0CAA216F73D8}"/>
                </a:ext>
              </a:extLst>
            </p:cNvPr>
            <p:cNvSpPr/>
            <p:nvPr/>
          </p:nvSpPr>
          <p:spPr>
            <a:xfrm>
              <a:off x="4836975" y="1431744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K-Means Clustering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BD6AE6-11D3-441E-A0D5-559F995DBAB5}"/>
                </a:ext>
              </a:extLst>
            </p:cNvPr>
            <p:cNvSpPr/>
            <p:nvPr/>
          </p:nvSpPr>
          <p:spPr>
            <a:xfrm>
              <a:off x="3140091" y="1431744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RGB to Lab Colors pace Transformation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85C4C1-60F5-4A63-ABD1-A4CF9BC3E60E}"/>
                </a:ext>
              </a:extLst>
            </p:cNvPr>
            <p:cNvSpPr/>
            <p:nvPr/>
          </p:nvSpPr>
          <p:spPr>
            <a:xfrm>
              <a:off x="1421174" y="1431744"/>
              <a:ext cx="1386799" cy="7622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Image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535E36-AE46-49D8-ABEC-D25A175A67D3}"/>
                </a:ext>
              </a:extLst>
            </p:cNvPr>
            <p:cNvSpPr/>
            <p:nvPr/>
          </p:nvSpPr>
          <p:spPr>
            <a:xfrm>
              <a:off x="1421174" y="2457301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Find Contours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07C27DD-82CF-4DD4-B6CE-73C656637FF7}"/>
                </a:ext>
              </a:extLst>
            </p:cNvPr>
            <p:cNvSpPr/>
            <p:nvPr/>
          </p:nvSpPr>
          <p:spPr>
            <a:xfrm>
              <a:off x="3140091" y="2457301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Erosion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E8C83B-3C01-4820-A3D9-B5D34BB88D27}"/>
                </a:ext>
              </a:extLst>
            </p:cNvPr>
            <p:cNvSpPr/>
            <p:nvPr/>
          </p:nvSpPr>
          <p:spPr>
            <a:xfrm>
              <a:off x="3140091" y="3482858"/>
              <a:ext cx="1386799" cy="76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Augmentation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BDE235-87F5-4041-A6DB-2C9B81678DAE}"/>
                </a:ext>
              </a:extLst>
            </p:cNvPr>
            <p:cNvCxnSpPr>
              <a:stCxn id="14" idx="3"/>
              <a:endCxn id="13" idx="1"/>
            </p:cNvCxnSpPr>
            <p:nvPr/>
          </p:nvCxnSpPr>
          <p:spPr>
            <a:xfrm>
              <a:off x="2807973" y="1812884"/>
              <a:ext cx="33211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6BB5189-7DBC-4856-97B3-6779C18360D9}"/>
                </a:ext>
              </a:extLst>
            </p:cNvPr>
            <p:cNvCxnSpPr>
              <a:stCxn id="13" idx="3"/>
              <a:endCxn id="12" idx="1"/>
            </p:cNvCxnSpPr>
            <p:nvPr/>
          </p:nvCxnSpPr>
          <p:spPr>
            <a:xfrm>
              <a:off x="4526890" y="1812884"/>
              <a:ext cx="31008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3BF3A9-71CC-4EC3-BCBB-C627EA9B1C04}"/>
                </a:ext>
              </a:extLst>
            </p:cNvPr>
            <p:cNvCxnSpPr>
              <a:stCxn id="12" idx="3"/>
              <a:endCxn id="11" idx="1"/>
            </p:cNvCxnSpPr>
            <p:nvPr/>
          </p:nvCxnSpPr>
          <p:spPr>
            <a:xfrm>
              <a:off x="6223774" y="1812884"/>
              <a:ext cx="28805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F8A7B3DB-01BA-431D-B881-350E825AD1A3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7205224" y="2194024"/>
              <a:ext cx="0" cy="2632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33CABE1A-6D9B-4539-8EAD-2230344F580D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6223774" y="2838441"/>
              <a:ext cx="28805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20BA09FF-570C-4603-B6AE-A8128CE61A3E}"/>
                </a:ext>
              </a:extLst>
            </p:cNvPr>
            <p:cNvCxnSpPr>
              <a:stCxn id="9" idx="1"/>
              <a:endCxn id="16" idx="3"/>
            </p:cNvCxnSpPr>
            <p:nvPr/>
          </p:nvCxnSpPr>
          <p:spPr>
            <a:xfrm flipH="1">
              <a:off x="4526890" y="2838441"/>
              <a:ext cx="31008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5A1EA7B9-E3F9-4EA8-80C5-CA75D31C4C57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2807973" y="2838441"/>
              <a:ext cx="33211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92BAF98C-4384-4062-A2BC-A44F4841CAF0}"/>
                </a:ext>
              </a:extLst>
            </p:cNvPr>
            <p:cNvCxnSpPr>
              <a:stCxn id="15" idx="2"/>
              <a:endCxn id="8" idx="0"/>
            </p:cNvCxnSpPr>
            <p:nvPr/>
          </p:nvCxnSpPr>
          <p:spPr>
            <a:xfrm>
              <a:off x="2114574" y="3219581"/>
              <a:ext cx="0" cy="2632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C7A54867-6ACE-4723-82F7-6B06EFA8227D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>
              <a:off x="2807973" y="3863998"/>
              <a:ext cx="33211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1000;p49">
            <a:extLst>
              <a:ext uri="{FF2B5EF4-FFF2-40B4-BE49-F238E27FC236}">
                <a16:creationId xmlns:a16="http://schemas.microsoft.com/office/drawing/2014/main" id="{44C6152F-161F-4919-8ED3-7B72E8036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1893"/>
                </a:solidFill>
              </a:rPr>
              <a:t>Steps for Image-Processing</a:t>
            </a:r>
            <a:endParaRPr dirty="0">
              <a:solidFill>
                <a:srgbClr val="41189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Stomach Cancer Awareness Month by Slidesgo">
  <a:themeElements>
    <a:clrScheme name="Simple Light">
      <a:dk1>
        <a:srgbClr val="C59BF1"/>
      </a:dk1>
      <a:lt1>
        <a:srgbClr val="F9F3FF"/>
      </a:lt1>
      <a:dk2>
        <a:srgbClr val="9752E4"/>
      </a:dk2>
      <a:lt2>
        <a:srgbClr val="5B2AA9"/>
      </a:lt2>
      <a:accent1>
        <a:srgbClr val="411893"/>
      </a:accent1>
      <a:accent2>
        <a:srgbClr val="FFFFFF"/>
      </a:accent2>
      <a:accent3>
        <a:srgbClr val="F0E2FF"/>
      </a:accent3>
      <a:accent4>
        <a:srgbClr val="FFFFFF"/>
      </a:accent4>
      <a:accent5>
        <a:srgbClr val="FFFFFF"/>
      </a:accent5>
      <a:accent6>
        <a:srgbClr val="FFFFFF"/>
      </a:accent6>
      <a:hlink>
        <a:srgbClr val="4118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266</Words>
  <Application>Microsoft Office PowerPoint</Application>
  <PresentationFormat>On-screen Show (16:9)</PresentationFormat>
  <Paragraphs>78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Secular One</vt:lpstr>
      <vt:lpstr>Lucida Fax</vt:lpstr>
      <vt:lpstr>Arial Black</vt:lpstr>
      <vt:lpstr>Sanchez</vt:lpstr>
      <vt:lpstr>Arial</vt:lpstr>
      <vt:lpstr>National Stomach Cancer Awareness Month by Slidesgo</vt:lpstr>
      <vt:lpstr>ACUTE LYMPHOBLASTIC LEUKEMIA DETECTIONG USING CONVOLUTIONAL NEURAL NETWORKS</vt:lpstr>
      <vt:lpstr>Introduction</vt:lpstr>
      <vt:lpstr>Statistics for Leukemia</vt:lpstr>
      <vt:lpstr>PowerPoint Presentation</vt:lpstr>
      <vt:lpstr>OUR CONTRIBUTION</vt:lpstr>
      <vt:lpstr>Contents for our Project</vt:lpstr>
      <vt:lpstr>DATASETS</vt:lpstr>
      <vt:lpstr>Image Processing</vt:lpstr>
      <vt:lpstr>Steps for Image-Processing</vt:lpstr>
      <vt:lpstr>Original Image</vt:lpstr>
      <vt:lpstr>RGB to LAB Color Space Transformation</vt:lpstr>
      <vt:lpstr>K-Means Clustering</vt:lpstr>
      <vt:lpstr>Thresholding</vt:lpstr>
      <vt:lpstr>Bitwise Masking</vt:lpstr>
      <vt:lpstr>Erosion</vt:lpstr>
      <vt:lpstr>Sub-Image extraction Using  Find Contour</vt:lpstr>
      <vt:lpstr>Convolutional Neural Networks</vt:lpstr>
      <vt:lpstr>PowerPoint Presentation</vt:lpstr>
      <vt:lpstr>Working of a Convolutional Layer</vt:lpstr>
      <vt:lpstr>Our Convolutional Layers</vt:lpstr>
      <vt:lpstr>PowerPoint Presentation</vt:lpstr>
      <vt:lpstr>PowerPoint Presentation</vt:lpstr>
      <vt:lpstr>Web Application User Interface</vt:lpstr>
      <vt:lpstr>PowerPoint Presentation</vt:lpstr>
      <vt:lpstr>Demonstration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Stomach Cancer Awareness Month</dc:title>
  <dc:creator>Wafiya Sohail</dc:creator>
  <cp:lastModifiedBy>Ch Farhan</cp:lastModifiedBy>
  <cp:revision>36</cp:revision>
  <dcterms:modified xsi:type="dcterms:W3CDTF">2022-01-14T06:23:11Z</dcterms:modified>
</cp:coreProperties>
</file>