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EAE"/>
    <a:srgbClr val="404B80"/>
    <a:srgbClr val="ED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91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97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618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09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207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861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932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90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8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542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72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62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>
                <a:solidFill>
                  <a:schemeClr val="accent1">
                    <a:lumMod val="75000"/>
                  </a:schemeClr>
                </a:solidFill>
              </a:rPr>
              <a:t>Korišćenje Wikipedia API-ja i OpenAI API-ja za prikupljanje tekstualnog sadržaja na osnovu zadate ključne reči</a:t>
            </a:r>
            <a:endParaRPr lang="sr-Latn-R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06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GB" sz="2000" dirty="0" err="1" smtClean="0">
                <a:solidFill>
                  <a:srgbClr val="0070C0"/>
                </a:solidFill>
              </a:rPr>
              <a:t>Predmet</a:t>
            </a:r>
            <a:r>
              <a:rPr lang="en-GB" sz="2000" dirty="0" smtClean="0">
                <a:solidFill>
                  <a:srgbClr val="0070C0"/>
                </a:solidFill>
              </a:rPr>
              <a:t>: </a:t>
            </a:r>
            <a:r>
              <a:rPr lang="en-GB" sz="2000" dirty="0" err="1" smtClean="0">
                <a:solidFill>
                  <a:srgbClr val="0070C0"/>
                </a:solidFill>
              </a:rPr>
              <a:t>Napredno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softversko</a:t>
            </a:r>
            <a:r>
              <a:rPr lang="en-GB" sz="2000" dirty="0" smtClean="0">
                <a:solidFill>
                  <a:srgbClr val="0070C0"/>
                </a:solidFill>
              </a:rPr>
              <a:t> in</a:t>
            </a:r>
            <a:r>
              <a:rPr lang="sr-Latn-RS" sz="2000" dirty="0" smtClean="0">
                <a:solidFill>
                  <a:srgbClr val="0070C0"/>
                </a:solidFill>
              </a:rPr>
              <a:t>ženjerstvo</a:t>
            </a:r>
            <a:br>
              <a:rPr lang="sr-Latn-RS" sz="2000" dirty="0" smtClean="0">
                <a:solidFill>
                  <a:srgbClr val="0070C0"/>
                </a:solidFill>
              </a:rPr>
            </a:br>
            <a:r>
              <a:rPr lang="sr-Latn-RS" sz="2000" dirty="0" smtClean="0">
                <a:solidFill>
                  <a:srgbClr val="0070C0"/>
                </a:solidFill>
              </a:rPr>
              <a:t>Profesor: Aleksandar Milosavljević</a:t>
            </a:r>
            <a:br>
              <a:rPr lang="sr-Latn-RS" sz="2000" dirty="0" smtClean="0">
                <a:solidFill>
                  <a:srgbClr val="0070C0"/>
                </a:solidFill>
              </a:rPr>
            </a:br>
            <a:r>
              <a:rPr lang="sr-Latn-RS" sz="2000" dirty="0" smtClean="0">
                <a:solidFill>
                  <a:srgbClr val="0070C0"/>
                </a:solidFill>
              </a:rPr>
              <a:t>Student: Anastasija Bukumira 1847</a:t>
            </a:r>
            <a:endParaRPr lang="sr-Latn-R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Prednosti 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ograničenja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Prednosti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Visoka preciznost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Fleksibilnost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Podrška za više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jezika</a:t>
            </a:r>
            <a:b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Ograničenja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Povremena netačnost informacija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Visoki troškovi za velike količine podataka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Ograničeno znanje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0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kori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šćenja OpenAI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62841"/>
            <a:ext cx="10515600" cy="269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76" y="1374318"/>
            <a:ext cx="4595854" cy="26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Tkinter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504726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Tkinter je osnovna biblioteka za izradu grafičkih korisničkih interfejsa (GUI) u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Pythonu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Nastala je kao omotač (wrapper) oko Tk biblioteke, koja je deo popularnog alata za izradu grafičkih interfejsa nazvanog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Tcl/Tk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olazi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u standardnoj biblioteci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Pythona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Tkinter je jedan od najčešće korišćenih alata za razvoj jednostavnih i srednje složenih desktop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aplikacija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6533"/>
            <a:ext cx="10515600" cy="5550430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Ova biblioteka pruža jednostavan i intuitivan način za izradu desktop aplikacija, omogućavajući programerima da brzo razviju aplikacije sa različitim elementima interfejsa, kao što su dugmad, unosi, liste i drugi grafički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elementi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Primena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Kreiranje prozora i dijaloga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Pravljenje GUI za desktop aplikacije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Kreiranje odgovarajućih widget-a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...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494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0451"/>
            <a:ext cx="10515600" cy="568651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Osnovna struktura Tkinter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aplikacije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4683"/>
            <a:ext cx="3102033" cy="3012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89" y="1797686"/>
            <a:ext cx="2921649" cy="417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89" y="1248983"/>
            <a:ext cx="1816057" cy="207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89" y="2556218"/>
            <a:ext cx="5421841" cy="3363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389" y="6261539"/>
            <a:ext cx="1159351" cy="164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586" y="1123325"/>
            <a:ext cx="3140866" cy="51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599151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Struktura i i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mplementacija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055"/>
            <a:ext cx="10515600" cy="18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Zaključak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55917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Ponuđeno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rešenje omogućava korisnicima da lako i brzo dobiju relevantne informacije i generisane sadržaje za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pojam koji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korisnik sam unosi, čime se značajno poboljšava efikasnost i korisničko iskustvo. 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Na ovaj način,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pojednostavljuje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se proces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prikupljanja uzoraka teksta, napisanog od strane čoveka i računara, pomoću automatizovanih API poziva, te na taj način eliminiše potrebu za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ručnim kreiranjem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data set-ova za testiranje.</a:t>
            </a:r>
          </a:p>
        </p:txBody>
      </p:sp>
    </p:spTree>
    <p:extLst>
      <p:ext uri="{BB962C8B-B14F-4D97-AF65-F5344CB8AC3E}">
        <p14:creationId xmlns:p14="http://schemas.microsoft.com/office/powerpoint/2010/main" val="391636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254"/>
            <a:ext cx="10515600" cy="5552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r-Latn-RS"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sr-Latn-RS" sz="7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sr-Latn-RS" sz="7200" dirty="0" smtClean="0">
                <a:solidFill>
                  <a:schemeClr val="accent1">
                    <a:lumMod val="75000"/>
                  </a:schemeClr>
                </a:solidFill>
              </a:rPr>
              <a:t>Hvala na pažnji!</a:t>
            </a:r>
            <a:endParaRPr lang="sr-Latn-R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070C0"/>
                </a:solidFill>
              </a:rPr>
              <a:t>Sadržaj: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449"/>
            <a:ext cx="10515600" cy="507610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što ova tema?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Korišćene tehnologije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Tkinter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Struktura i implementacija projekta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Zaključak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070C0"/>
                </a:solidFill>
              </a:rPr>
              <a:t>Zašto ova tema?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66547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Prikupljanje tekstualnih uzoraka se često obavlja ručno i predstavlja</a:t>
            </a:r>
            <a:r>
              <a:rPr kumimoji="0" lang="sr-Latn-RS" altLang="sr-Latn-RS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spor proces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sr-Latn-RS" altLang="sr-Latn-RS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Potreba za efikasnim prikupljanjem sadržaja sa različitih izvora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sr-Latn-RS" altLang="sr-Latn-RS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sr-Latn-RS" altLang="sr-Latn-R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Upotreba veštačke inteligencije za generisanje sadržaja</a:t>
            </a:r>
          </a:p>
        </p:txBody>
      </p:sp>
    </p:spTree>
    <p:extLst>
      <p:ext uri="{BB962C8B-B14F-4D97-AF65-F5344CB8AC3E}">
        <p14:creationId xmlns:p14="http://schemas.microsoft.com/office/powerpoint/2010/main" val="1721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Korišćene tehnologije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Tkinter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API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79" y="1105231"/>
            <a:ext cx="10515600" cy="553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Wikipedia API ili MediaWiki API je skup pravila i protokola koji omogućavaju programerima da interaguju sa platformom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Omogućava pristup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raznim funkcionalnostima Wikipedije, uključujući pretragu članaka, dobijanje sadržaja, dodavanje novih članaka ili uređivanje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postojećih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r-Latn-RS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MediaWiki je veoma moćan i skalabilan softver</a:t>
            </a:r>
          </a:p>
          <a:p>
            <a:pPr marL="0" indent="0">
              <a:buNone/>
            </a:pPr>
            <a:endParaRPr lang="sr-Latn-RS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Kada korisnik pošalje izmenu na stranici, MediaWiki je upisuje u bazu podataka, ali bez brisanja prethodnih verzija stranice, što omogućava lako vraćanje u slučaju vandalizma ili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spama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2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Tehnolo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š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ka osnova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529296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Wikipedia API funkcioniše na principu RESTful arhitekture. On koristi HTTP zahteve za komunikaciju sa serverom, omogućavajući pristup različitim podacima sa Wikipedije, uključujući stranice, revizije, slike, 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kategorije itd.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Pregled arhitekture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API odgovori se obično vraćaju u formatima kao što su JSON ili XML</a:t>
            </a: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1" y="3127681"/>
            <a:ext cx="6270481" cy="2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Ograničenja Wikipedia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Ograničenja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Parsiranje Wikipedia teksta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Ne pruža potpunu zaštitu osetljivih podataka – primarni cilj mu je otvorenost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Stabilnost API-ja može biti upitna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53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83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Primer korišćenja Wikipedia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990" y="962108"/>
            <a:ext cx="3716559" cy="3466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8" y="4628717"/>
            <a:ext cx="11723169" cy="21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283"/>
            <a:ext cx="10515600" cy="524128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Omogućava korisnicima da pristupe GPT modelu koji će automatski generisati tekst na osnovu korisničkih zahteva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API funkcioniše tako što se unosi upit na takozvanom prirodnom jeziku, a model vraća generisan tekst kao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odgovor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Ovaj API koristi HTTP zahteve, što ga čini dostupnim u mnogim programskim jezicima, uključujući Python, Node.js, 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druge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sr-Latn-R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jegov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jednostavan RESTful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interfejs omogućava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laku integraciju u aplikacije koje zahtevaju generisanje teksta</a:t>
            </a:r>
            <a:endParaRPr lang="sr-Latn-R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Clr>
                <a:srgbClr val="FFB480"/>
              </a:buClr>
              <a:buNone/>
            </a:pP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Korišćenje Wikipedia API-ja i OpenAI API-ja za prikupljanje tekstualnog sadržaja na osnovu zadate ključne reči</vt:lpstr>
      <vt:lpstr>Sadržaj:</vt:lpstr>
      <vt:lpstr>Zašto ova tema?</vt:lpstr>
      <vt:lpstr>Korišćene tehnologije</vt:lpstr>
      <vt:lpstr>Wikipedia API</vt:lpstr>
      <vt:lpstr>Tehnološka osnova</vt:lpstr>
      <vt:lpstr>Ograničenja Wikipedia API-ja</vt:lpstr>
      <vt:lpstr>Primer korišćenja Wikipedia API-ja</vt:lpstr>
      <vt:lpstr>OpenAI API</vt:lpstr>
      <vt:lpstr>Prednosti i ograničenja OpenAI API-ja</vt:lpstr>
      <vt:lpstr>Primer korišćenja OpenAI API-ja</vt:lpstr>
      <vt:lpstr>Tkinter</vt:lpstr>
      <vt:lpstr>PowerPoint Presentation</vt:lpstr>
      <vt:lpstr>PowerPoint Presentation</vt:lpstr>
      <vt:lpstr>Struktura i implementacija projekta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Korišćenje Wikipedia API-ja i OpenAI API-ja za prikupljanje tekstualnog sadržaja na osnovu zadate ključne reči</dc:title>
  <dc:creator>Buki</dc:creator>
  <cp:lastModifiedBy>Buki</cp:lastModifiedBy>
  <cp:revision>29</cp:revision>
  <dcterms:created xsi:type="dcterms:W3CDTF">2025-06-11T19:26:28Z</dcterms:created>
  <dcterms:modified xsi:type="dcterms:W3CDTF">2025-06-12T12:49:29Z</dcterms:modified>
</cp:coreProperties>
</file>