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7EAE"/>
    <a:srgbClr val="404B80"/>
    <a:srgbClr val="EDA5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6" y="2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69104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29784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376180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8094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42076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898614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07932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79059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827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55427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r-Latn-R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07251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r-Latn-R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r-Latn-R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CE8059-FF9E-43DE-9B48-79120D2C3750}" type="datetimeFigureOut">
              <a:rPr lang="sr-Latn-RS" smtClean="0"/>
              <a:t>12.6.2025.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F4B1F3-5816-402A-9E39-320F00A36588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15628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sr-Latn-RS" sz="4000" dirty="0" smtClean="0">
                <a:solidFill>
                  <a:schemeClr val="accent1">
                    <a:lumMod val="75000"/>
                  </a:schemeClr>
                </a:solidFill>
              </a:rPr>
              <a:t>Korišćenje Wikipedia API-ja i OpenAI API-ja za prikupljanje tekstualnog sadržaja na osnovu zadate ključne reči</a:t>
            </a:r>
            <a:endParaRPr lang="sr-Latn-RS" sz="40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810636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GB" sz="2000" dirty="0" err="1" smtClean="0">
                <a:solidFill>
                  <a:srgbClr val="0070C0"/>
                </a:solidFill>
              </a:rPr>
              <a:t>Predmet</a:t>
            </a:r>
            <a:r>
              <a:rPr lang="en-GB" sz="2000" dirty="0" smtClean="0">
                <a:solidFill>
                  <a:srgbClr val="0070C0"/>
                </a:solidFill>
              </a:rPr>
              <a:t>: </a:t>
            </a:r>
            <a:r>
              <a:rPr lang="en-GB" sz="2000" dirty="0" err="1" smtClean="0">
                <a:solidFill>
                  <a:srgbClr val="0070C0"/>
                </a:solidFill>
              </a:rPr>
              <a:t>Napredno</a:t>
            </a:r>
            <a:r>
              <a:rPr lang="en-GB" sz="2000" dirty="0" smtClean="0">
                <a:solidFill>
                  <a:srgbClr val="0070C0"/>
                </a:solidFill>
              </a:rPr>
              <a:t> </a:t>
            </a:r>
            <a:r>
              <a:rPr lang="en-GB" sz="2000" dirty="0" err="1" smtClean="0">
                <a:solidFill>
                  <a:srgbClr val="0070C0"/>
                </a:solidFill>
              </a:rPr>
              <a:t>softversko</a:t>
            </a:r>
            <a:r>
              <a:rPr lang="en-GB" sz="2000" dirty="0" smtClean="0">
                <a:solidFill>
                  <a:srgbClr val="0070C0"/>
                </a:solidFill>
              </a:rPr>
              <a:t> in</a:t>
            </a:r>
            <a:r>
              <a:rPr lang="sr-Latn-RS" sz="2000" dirty="0" smtClean="0">
                <a:solidFill>
                  <a:srgbClr val="0070C0"/>
                </a:solidFill>
              </a:rPr>
              <a:t>ženjerstvo</a:t>
            </a:r>
            <a:br>
              <a:rPr lang="sr-Latn-RS" sz="2000" dirty="0" smtClean="0">
                <a:solidFill>
                  <a:srgbClr val="0070C0"/>
                </a:solidFill>
              </a:rPr>
            </a:br>
            <a:r>
              <a:rPr lang="sr-Latn-RS" sz="2000" dirty="0" smtClean="0">
                <a:solidFill>
                  <a:srgbClr val="0070C0"/>
                </a:solidFill>
              </a:rPr>
              <a:t>Profesor: Aleksandar Milosavljević</a:t>
            </a:r>
            <a:br>
              <a:rPr lang="sr-Latn-RS" sz="2000" dirty="0" smtClean="0">
                <a:solidFill>
                  <a:srgbClr val="0070C0"/>
                </a:solidFill>
              </a:rPr>
            </a:br>
            <a:r>
              <a:rPr lang="sr-Latn-RS" sz="2000" dirty="0" smtClean="0">
                <a:solidFill>
                  <a:srgbClr val="0070C0"/>
                </a:solidFill>
              </a:rPr>
              <a:t>Student: Anastasija Bukumira 1847</a:t>
            </a:r>
            <a:endParaRPr lang="sr-Latn-RS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2702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490451"/>
            <a:ext cx="10515600" cy="5686512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Osnovna struktura Tkinter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aplikacije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:</a:t>
            </a:r>
            <a:b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</a:b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134683"/>
            <a:ext cx="3102033" cy="30128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9389" y="1797686"/>
            <a:ext cx="2921649" cy="4173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69389" y="1248983"/>
            <a:ext cx="1816057" cy="20754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9389" y="2556218"/>
            <a:ext cx="5421841" cy="3363034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9389" y="6261539"/>
            <a:ext cx="1159351" cy="16431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8586" y="1123325"/>
            <a:ext cx="3140866" cy="5138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0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599151"/>
          </a:xfrm>
        </p:spPr>
        <p:txBody>
          <a:bodyPr>
            <a:normAutofit fontScale="90000"/>
          </a:bodyPr>
          <a:lstStyle/>
          <a:p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Implementacija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projekta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939338"/>
            <a:ext cx="10515600" cy="5237625"/>
          </a:xfrm>
        </p:spPr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8247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916364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0070C0"/>
                </a:solidFill>
              </a:rPr>
              <a:t>Sadržaj: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64449"/>
            <a:ext cx="10515600" cy="5076108"/>
          </a:xfrm>
        </p:spPr>
        <p:txBody>
          <a:bodyPr/>
          <a:lstStyle/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14407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rgbClr val="0070C0"/>
                </a:solidFill>
              </a:rPr>
              <a:t>Zašto ova tema?</a:t>
            </a:r>
            <a:endParaRPr lang="sr-Latn-RS" dirty="0">
              <a:solidFill>
                <a:srgbClr val="0070C0"/>
              </a:solidFill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199" y="1731316"/>
            <a:ext cx="966547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Prikupljanje tekstualnih uzoraka se često obavlja ručno i predstavlja</a:t>
            </a:r>
            <a:r>
              <a:rPr kumimoji="0" lang="sr-Latn-RS" altLang="sr-Latn-RS" sz="2000" b="0" i="0" u="none" strike="noStrike" cap="none" normalizeH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sr-Latn-RS" altLang="sr-Latn-R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spor proces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sr-Latn-RS" altLang="sr-Latn-RS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Potreba za efikasnim prikupljanjem sadržaja sa različitih izvora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sr-Latn-RS" altLang="sr-Latn-RS" sz="2000" b="0" i="0" u="none" strike="noStrike" cap="none" normalizeH="0" baseline="0" dirty="0" smtClean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sr-Latn-RS" altLang="sr-Latn-RS" sz="2000" b="0" i="0" u="none" strike="noStrike" cap="none" normalizeH="0" baseline="0" dirty="0" smtClean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Upotreba veštačke inteligencije za generisanje sadržaja</a:t>
            </a:r>
          </a:p>
        </p:txBody>
      </p:sp>
    </p:spTree>
    <p:extLst>
      <p:ext uri="{BB962C8B-B14F-4D97-AF65-F5344CB8AC3E}">
        <p14:creationId xmlns:p14="http://schemas.microsoft.com/office/powerpoint/2010/main" val="17215058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Korišćene tehnologije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Wikipedia API</a:t>
            </a:r>
          </a:p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OpenAI API</a:t>
            </a:r>
          </a:p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Tkinter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336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</p:spPr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Wikipedia API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9179" y="1105231"/>
            <a:ext cx="10515600" cy="5534107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Wikipedia API ili MediaWiki API je skup pravila i protokola koji omogućavaju programerima da interaguju sa platformom Wikipedia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Pregled arhitekture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Wikipedia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API-ja</a:t>
            </a:r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 marL="0" indent="0">
              <a:buNone/>
            </a:pPr>
            <a:endParaRPr lang="sr-Latn-RS" dirty="0"/>
          </a:p>
          <a:p>
            <a:pPr marL="0" indent="0">
              <a:buNone/>
            </a:pPr>
            <a:endParaRPr lang="sr-Latn-RS" dirty="0" smtClean="0"/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Ograničenja: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Parsiranje Wikipedia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teksta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Ne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pruža potpunu zaštitu osetljivih podataka – primarni cilj mu je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otvorenost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Stabilnost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API-ja može biti upitna</a:t>
            </a:r>
          </a:p>
          <a:p>
            <a:pPr marL="0" indent="0">
              <a:buNone/>
            </a:pPr>
            <a:endParaRPr lang="sr-Latn-R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8782" y="2652897"/>
            <a:ext cx="5656394" cy="2357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441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983"/>
          </a:xfrm>
        </p:spPr>
        <p:txBody>
          <a:bodyPr>
            <a:normAutofit fontScale="90000"/>
          </a:bodyPr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Primer korišćenja Wikipedia API-ja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3990" y="962108"/>
            <a:ext cx="3716559" cy="346676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488" y="4628717"/>
            <a:ext cx="11723169" cy="210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622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OpenAI API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23283"/>
            <a:ext cx="10515600" cy="4753680"/>
          </a:xfrm>
        </p:spPr>
        <p:txBody>
          <a:bodyPr>
            <a:normAutofit lnSpcReduction="10000"/>
          </a:bodyPr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Omogućava korisnicima da pristupe GPT modelu koji će automatski generisati tekst na osnovu korisničkih zahteva </a:t>
            </a:r>
          </a:p>
          <a:p>
            <a:pPr>
              <a:buClr>
                <a:srgbClr val="FFB480"/>
              </a:buClr>
            </a:pPr>
            <a:endParaRPr lang="sr-Latn-RS" sz="240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Prednosti: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Visoka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preciznost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Fleksibilnost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Podrška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za više jezika</a:t>
            </a:r>
          </a:p>
          <a:p>
            <a:pPr lvl="1">
              <a:buClr>
                <a:srgbClr val="FFB480"/>
              </a:buClr>
            </a:pP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sz="2400" dirty="0" smtClean="0">
                <a:solidFill>
                  <a:schemeClr val="accent1">
                    <a:lumMod val="75000"/>
                  </a:schemeClr>
                </a:solidFill>
              </a:rPr>
              <a:t>Ograničenja:</a:t>
            </a: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Povremena netačnost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informacija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Visoki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troškovi za velike količine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podataka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marL="914400" lvl="1" indent="-457200">
              <a:buClr>
                <a:schemeClr val="accent1">
                  <a:lumMod val="75000"/>
                </a:schemeClr>
              </a:buClr>
              <a:buFont typeface="+mj-lt"/>
              <a:buAutoNum type="arabicParenR"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Ograničeno znanje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277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Primer </a:t>
            </a:r>
            <a:r>
              <a:rPr lang="en-US" dirty="0" err="1" smtClean="0">
                <a:solidFill>
                  <a:schemeClr val="accent1">
                    <a:lumMod val="75000"/>
                  </a:schemeClr>
                </a:solidFill>
              </a:rPr>
              <a:t>kori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šćenja OpenAI API-ja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4062841"/>
            <a:ext cx="10515600" cy="26916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4376" y="1374318"/>
            <a:ext cx="4595854" cy="262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05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Tkinter</a:t>
            </a:r>
            <a:endParaRPr lang="sr-Latn-R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9913"/>
            <a:ext cx="10515600" cy="4797050"/>
          </a:xfrm>
        </p:spPr>
        <p:txBody>
          <a:bodyPr/>
          <a:lstStyle/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Tkinter je osnovna biblioteka za izradu grafičkih korisničkih interfejsa (GUI) u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Python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D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olazi </a:t>
            </a:r>
            <a:r>
              <a:rPr lang="pl-PL" dirty="0">
                <a:solidFill>
                  <a:schemeClr val="accent1">
                    <a:lumMod val="75000"/>
                  </a:schemeClr>
                </a:solidFill>
              </a:rPr>
              <a:t>u standardnoj biblioteci </a:t>
            </a:r>
            <a:r>
              <a:rPr lang="pl-PL" dirty="0" smtClean="0">
                <a:solidFill>
                  <a:schemeClr val="accent1">
                    <a:lumMod val="75000"/>
                  </a:schemeClr>
                </a:solidFill>
              </a:rPr>
              <a:t>Pythona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Ova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biblioteka pruža jednostavan i intuitivan način za izradu desktop aplikacija, omogućavajući programerima da brzo razviju aplikacije sa različitim elementima interfejsa, kao što su dugmad, unosi, liste i drugi grafički elementi.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en-GB" dirty="0" err="1" smtClean="0">
                <a:solidFill>
                  <a:schemeClr val="accent1">
                    <a:lumMod val="75000"/>
                  </a:schemeClr>
                </a:solidFill>
              </a:rPr>
              <a:t>Primena</a:t>
            </a:r>
            <a:r>
              <a:rPr lang="en-GB" dirty="0" smtClean="0">
                <a:solidFill>
                  <a:schemeClr val="accent1">
                    <a:lumMod val="75000"/>
                  </a:schemeClr>
                </a:solidFill>
              </a:rPr>
              <a:t>: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Kreiranje prozora i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dijaloga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Pravljenje GUI za desktop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aplikacije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, </a:t>
            </a:r>
            <a:r>
              <a:rPr lang="sr-Latn-RS" dirty="0">
                <a:solidFill>
                  <a:schemeClr val="accent1">
                    <a:lumMod val="75000"/>
                  </a:schemeClr>
                </a:solidFill>
              </a:rPr>
              <a:t>Kreiranje odgovarajućih </a:t>
            </a:r>
            <a:r>
              <a:rPr lang="sr-Latn-RS" dirty="0" smtClean="0">
                <a:solidFill>
                  <a:schemeClr val="accent1">
                    <a:lumMod val="75000"/>
                  </a:schemeClr>
                </a:solidFill>
              </a:rPr>
              <a:t>widget-a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...</a:t>
            </a:r>
            <a:endParaRPr lang="en-GB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146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246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Korišćenje Wikipedia API-ja i OpenAI API-ja za prikupljanje tekstualnog sadržaja na osnovu zadate ključne reči</vt:lpstr>
      <vt:lpstr>Sadržaj:</vt:lpstr>
      <vt:lpstr>Zašto ova tema?</vt:lpstr>
      <vt:lpstr>Korišćene tehnologije</vt:lpstr>
      <vt:lpstr>Wikipedia API</vt:lpstr>
      <vt:lpstr>Primer korišćenja Wikipedia API-ja</vt:lpstr>
      <vt:lpstr>OpenAI API</vt:lpstr>
      <vt:lpstr>Primer korišćenja OpenAI API-ja</vt:lpstr>
      <vt:lpstr>Tkinter</vt:lpstr>
      <vt:lpstr>PowerPoint Presentation</vt:lpstr>
      <vt:lpstr>Implementacija projekta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Korišćenje Wikipedia API-ja i OpenAI API-ja za prikupljanje tekstualnog sadržaja na osnovu zadate ključne reči</dc:title>
  <dc:creator>Buki</dc:creator>
  <cp:lastModifiedBy>Buki</cp:lastModifiedBy>
  <cp:revision>16</cp:revision>
  <dcterms:created xsi:type="dcterms:W3CDTF">2025-06-11T19:26:28Z</dcterms:created>
  <dcterms:modified xsi:type="dcterms:W3CDTF">2025-06-12T06:26:24Z</dcterms:modified>
</cp:coreProperties>
</file>