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2" r:id="rId3"/>
    <p:sldId id="290" r:id="rId4"/>
    <p:sldId id="291" r:id="rId5"/>
    <p:sldId id="299" r:id="rId6"/>
    <p:sldId id="293" r:id="rId7"/>
    <p:sldId id="292" r:id="rId8"/>
    <p:sldId id="294" r:id="rId9"/>
    <p:sldId id="295" r:id="rId10"/>
    <p:sldId id="298" r:id="rId11"/>
    <p:sldId id="289" r:id="rId12"/>
    <p:sldId id="274" r:id="rId13"/>
    <p:sldId id="296" r:id="rId14"/>
    <p:sldId id="297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 autoAdjust="0"/>
    <p:restoredTop sz="94660"/>
  </p:normalViewPr>
  <p:slideViewPr>
    <p:cSldViewPr>
      <p:cViewPr varScale="1">
        <p:scale>
          <a:sx n="68" d="100"/>
          <a:sy n="68" d="100"/>
        </p:scale>
        <p:origin x="-7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11769-0C79-44AF-972A-3F5B927E1D64}" type="datetimeFigureOut">
              <a:rPr lang="en-US" smtClean="0"/>
              <a:pPr/>
              <a:t>05/24/2011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6EB83-4684-49A0-B5C6-2AC5BD86F6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07A-8687-4B8F-91F1-3AC1438651FB}" type="datetime1">
              <a:rPr lang="en-US" smtClean="0"/>
              <a:pPr/>
              <a:t>05/24/2011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73EA-8CA6-4B9B-9005-D717EF56EED0}" type="datetime1">
              <a:rPr lang="en-US" smtClean="0"/>
              <a:pPr/>
              <a:t>05/24/2011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068E-8064-4FF6-84D5-DB3803DB548E}" type="datetime1">
              <a:rPr lang="en-US" smtClean="0"/>
              <a:pPr/>
              <a:t>05/24/2011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F31D-9398-49EF-B43D-5AB5D9EC9D79}" type="datetime1">
              <a:rPr lang="en-US" smtClean="0"/>
              <a:pPr/>
              <a:t>05/24/2011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B562-DB49-478B-9024-3A2F560D2B45}" type="datetime1">
              <a:rPr lang="en-US" smtClean="0"/>
              <a:pPr/>
              <a:t>05/24/2011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90BC-31BD-41A3-A766-9A4E2E48CCA6}" type="datetime1">
              <a:rPr lang="en-US" smtClean="0"/>
              <a:pPr/>
              <a:t>05/24/2011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D5C5-86E5-45B4-B053-E8D2C54A68DB}" type="datetime1">
              <a:rPr lang="en-US" smtClean="0"/>
              <a:pPr/>
              <a:t>05/24/2011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2446-96F0-44EF-846E-EFDA9C18662A}" type="datetime1">
              <a:rPr lang="en-US" smtClean="0"/>
              <a:pPr/>
              <a:t>05/24/2011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3FB2-2BEE-4EB1-A67F-5819A21CEA98}" type="datetime1">
              <a:rPr lang="en-US" smtClean="0"/>
              <a:pPr/>
              <a:t>05/24/2011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629B-6F0B-4137-9387-BA5E63C3590B}" type="datetime1">
              <a:rPr lang="en-US" smtClean="0"/>
              <a:pPr/>
              <a:t>05/24/2011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A119-7BA1-4517-80A6-CAB5B4E035B4}" type="datetime1">
              <a:rPr lang="en-US" smtClean="0"/>
              <a:pPr/>
              <a:t>05/24/2011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4EC9A-6C8D-49D6-A5DB-D993F2740181}" type="datetime1">
              <a:rPr lang="en-US" smtClean="0"/>
              <a:pPr/>
              <a:t>05/24/2011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669F-2901-44A4-93DF-17D7DEF702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3219450"/>
          </a:xfrm>
        </p:spPr>
        <p:txBody>
          <a:bodyPr>
            <a:normAutofit/>
          </a:bodyPr>
          <a:lstStyle/>
          <a:p>
            <a:r>
              <a:rPr lang="en-US" dirty="0" smtClean="0"/>
              <a:t>Exploring Quartz Scheduler</a:t>
            </a:r>
            <a:br>
              <a:rPr lang="en-US" dirty="0" smtClean="0"/>
            </a:br>
            <a:r>
              <a:rPr lang="en-US" sz="2000" dirty="0" smtClean="0"/>
              <a:t>http://quartz-scheduler.org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>
            <a:noAutofit/>
          </a:bodyPr>
          <a:lstStyle/>
          <a:p>
            <a:r>
              <a:rPr lang="en-US" sz="1800" dirty="0" smtClean="0"/>
              <a:t>Orlando Java User Group</a:t>
            </a:r>
          </a:p>
          <a:p>
            <a:r>
              <a:rPr lang="en-US" sz="1800" dirty="0" smtClean="0"/>
              <a:t>Zemian Deng</a:t>
            </a:r>
          </a:p>
          <a:p>
            <a:r>
              <a:rPr lang="en-US" sz="1800" dirty="0" smtClean="0"/>
              <a:t>2011.04.28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 Tips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dirty="0" err="1" smtClean="0"/>
              <a:t>SimpleTrigger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Total Run Count  = </a:t>
            </a:r>
            <a:r>
              <a:rPr lang="en-US" dirty="0" err="1" smtClean="0"/>
              <a:t>RepeatCount</a:t>
            </a:r>
            <a:r>
              <a:rPr lang="en-US" dirty="0" smtClean="0"/>
              <a:t> - 1</a:t>
            </a:r>
          </a:p>
          <a:p>
            <a:pPr>
              <a:buFontTx/>
              <a:buChar char="-"/>
            </a:pPr>
            <a:r>
              <a:rPr lang="en-US" dirty="0" smtClean="0"/>
              <a:t>You able to specify an end date regardless of </a:t>
            </a:r>
            <a:r>
              <a:rPr lang="en-US" dirty="0" err="1" smtClean="0"/>
              <a:t>repeatCount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Trigger is NOT sensitive to Daylight Saving Time (DST).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 Tips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dirty="0" err="1" smtClean="0"/>
              <a:t>CronTrigger</a:t>
            </a:r>
            <a:endParaRPr lang="en-US" dirty="0" smtClean="0"/>
          </a:p>
          <a:p>
            <a:r>
              <a:rPr lang="en-US" dirty="0" err="1" smtClean="0"/>
              <a:t>Cron</a:t>
            </a:r>
            <a:r>
              <a:rPr lang="en-US" dirty="0" smtClean="0"/>
              <a:t> Expression has 6 + 1 optional fields.</a:t>
            </a:r>
          </a:p>
          <a:p>
            <a:r>
              <a:rPr lang="en-US" dirty="0" smtClean="0"/>
              <a:t>Finest field unit is in second. </a:t>
            </a:r>
          </a:p>
          <a:p>
            <a:r>
              <a:rPr lang="en-US" dirty="0" smtClean="0"/>
              <a:t>Trigger is </a:t>
            </a:r>
            <a:r>
              <a:rPr lang="en-US" dirty="0" err="1" smtClean="0"/>
              <a:t>senstive</a:t>
            </a:r>
            <a:r>
              <a:rPr lang="en-US" dirty="0" smtClean="0"/>
              <a:t> to DST.</a:t>
            </a:r>
          </a:p>
          <a:p>
            <a:r>
              <a:rPr lang="en-US" dirty="0" smtClean="0"/>
              <a:t>Day-Of-Week starts with </a:t>
            </a:r>
            <a:r>
              <a:rPr lang="en-US" dirty="0" smtClean="0"/>
              <a:t>1=SUN</a:t>
            </a:r>
          </a:p>
          <a:p>
            <a:r>
              <a:rPr lang="en-US" dirty="0" smtClean="0"/>
              <a:t>You are allow only one Nth day-of-week (‘#’).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 Tips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 algn="ctr">
              <a:buNone/>
            </a:pPr>
            <a:r>
              <a:rPr lang="en-US" dirty="0" smtClean="0"/>
              <a:t>Tired of </a:t>
            </a:r>
            <a:r>
              <a:rPr lang="en-US" dirty="0" err="1" smtClean="0">
                <a:solidFill>
                  <a:srgbClr val="FF0000"/>
                </a:solidFill>
              </a:rPr>
              <a:t>java.util.Calendar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&amp; </a:t>
            </a:r>
            <a:r>
              <a:rPr lang="en-US" dirty="0" err="1" smtClean="0">
                <a:solidFill>
                  <a:srgbClr val="FF0000"/>
                </a:solidFill>
              </a:rPr>
              <a:t>java.util.Date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lvl="1" algn="ctr">
              <a:buNone/>
            </a:pPr>
            <a:endParaRPr lang="en-US" dirty="0" smtClean="0"/>
          </a:p>
          <a:p>
            <a:pPr lvl="1" algn="ctr">
              <a:buNone/>
            </a:pPr>
            <a:r>
              <a:rPr lang="en-US" dirty="0" smtClean="0"/>
              <a:t>Use </a:t>
            </a:r>
            <a:r>
              <a:rPr lang="en-US" dirty="0" err="1" smtClean="0"/>
              <a:t>org.quartz.</a:t>
            </a:r>
            <a:r>
              <a:rPr lang="en-US" dirty="0" err="1" smtClean="0">
                <a:solidFill>
                  <a:srgbClr val="00B050"/>
                </a:solidFill>
              </a:rPr>
              <a:t>TriggerUtils</a:t>
            </a:r>
            <a:r>
              <a:rPr lang="en-US" dirty="0" smtClean="0"/>
              <a:t> or</a:t>
            </a:r>
          </a:p>
          <a:p>
            <a:pPr lvl="1" algn="ctr">
              <a:buNone/>
            </a:pPr>
            <a:r>
              <a:rPr lang="en-US" dirty="0" smtClean="0"/>
              <a:t>Apache commons-</a:t>
            </a:r>
            <a:r>
              <a:rPr lang="en-US" dirty="0" err="1" smtClean="0"/>
              <a:t>langs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DateUtils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 Tips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lvl="1">
              <a:buNone/>
            </a:pPr>
            <a:r>
              <a:rPr lang="en-US" dirty="0" smtClean="0"/>
              <a:t>Spring Quartz Scheduler</a:t>
            </a:r>
          </a:p>
          <a:p>
            <a:pPr lvl="1"/>
            <a:r>
              <a:rPr lang="en-US" dirty="0" smtClean="0"/>
              <a:t>You can’t disable auto shutdown!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dataSource</a:t>
            </a:r>
            <a:r>
              <a:rPr lang="en-US" dirty="0" smtClean="0"/>
              <a:t> can</a:t>
            </a:r>
            <a:r>
              <a:rPr lang="en-US" dirty="0" smtClean="0"/>
              <a:t> partake </a:t>
            </a:r>
            <a:r>
              <a:rPr lang="en-US" dirty="0" smtClean="0"/>
              <a:t>Spring </a:t>
            </a:r>
            <a:r>
              <a:rPr lang="en-US" dirty="0" err="1" smtClean="0"/>
              <a:t>Tx</a:t>
            </a:r>
            <a:r>
              <a:rPr lang="en-US" dirty="0" smtClean="0"/>
              <a:t> Manager Abstraction.</a:t>
            </a:r>
          </a:p>
          <a:p>
            <a:pPr lvl="1"/>
            <a:r>
              <a:rPr lang="en-US" dirty="0" smtClean="0"/>
              <a:t>Job may have access to Spring App Context through the Scheduler’s Context </a:t>
            </a:r>
            <a:r>
              <a:rPr lang="en-US" smtClean="0"/>
              <a:t>space.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 Tips #5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 algn="ctr">
              <a:buNone/>
            </a:pPr>
            <a:r>
              <a:rPr lang="en-US" dirty="0" smtClean="0"/>
              <a:t>When using RMI server mode, there is a bug that can crash your scheduler:</a:t>
            </a:r>
          </a:p>
          <a:p>
            <a:pPr lvl="1" algn="ctr">
              <a:buNone/>
            </a:pPr>
            <a:r>
              <a:rPr lang="en-US" dirty="0" smtClean="0"/>
              <a:t>http://jira.terracotta.org/jira/browse/QTZ-135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(1.5 hours)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(5 mins)</a:t>
            </a:r>
          </a:p>
          <a:p>
            <a:r>
              <a:rPr lang="en-US" dirty="0" smtClean="0"/>
              <a:t>Scheduling Jobs (20 mins)</a:t>
            </a:r>
          </a:p>
          <a:p>
            <a:r>
              <a:rPr lang="en-US" dirty="0" smtClean="0"/>
              <a:t>How job is stored and executed (15 mins)</a:t>
            </a:r>
          </a:p>
          <a:p>
            <a:r>
              <a:rPr lang="en-US" dirty="0" smtClean="0"/>
              <a:t>Scheduler Deployment (20 mins)</a:t>
            </a:r>
          </a:p>
          <a:p>
            <a:r>
              <a:rPr lang="en-US" dirty="0" smtClean="0"/>
              <a:t>Tips for working with quartz API (5 mins)</a:t>
            </a:r>
          </a:p>
          <a:p>
            <a:r>
              <a:rPr lang="en-US" dirty="0" smtClean="0"/>
              <a:t>QA session (25 mins)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What is Quartz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Fancier </a:t>
            </a:r>
            <a:r>
              <a:rPr lang="en-US" dirty="0" err="1" smtClean="0"/>
              <a:t>java.util.Timer</a:t>
            </a:r>
            <a:endParaRPr lang="en-US" dirty="0" smtClean="0"/>
          </a:p>
          <a:p>
            <a:r>
              <a:rPr lang="en-US" dirty="0" smtClean="0"/>
              <a:t>Unix CRON replacement</a:t>
            </a:r>
          </a:p>
          <a:p>
            <a:r>
              <a:rPr lang="en-US" dirty="0" smtClean="0"/>
              <a:t>A rich API set to the scheduler</a:t>
            </a:r>
          </a:p>
          <a:p>
            <a:r>
              <a:rPr lang="en-US" dirty="0" smtClean="0"/>
              <a:t>Job data persistence</a:t>
            </a:r>
          </a:p>
          <a:p>
            <a:r>
              <a:rPr lang="en-US" dirty="0" smtClean="0"/>
              <a:t>Job executions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Job Class</a:t>
            </a:r>
            <a:endParaRPr lang="en-US" sz="3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905000"/>
            <a:ext cx="8229600" cy="4191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 class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SimpleJob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implements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org.quartz.Job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@Override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public void execute(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JobExecutionContext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throws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JobExecutionException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(“job is running”);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Scheduling One Time Job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953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org.quartz.JobDetail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org.quartz.Scheduler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org.quartz.SimpleTrigger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org.quartz.impl.StdSchedulerFactory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QuartzExample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throws Exception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Scheduler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scheduler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StdSchedulerFactory.getDefaultScheduler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JobDetail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job = new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JobDetail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("job1",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SimpleJob.class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SimpleTrigger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trigger = new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SimpleTrigger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("job1");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scheduler.scheduleJob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(job, trigger);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scheduler.start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Thread.sleep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(3000L);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Scheduling Job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One time job with </a:t>
            </a:r>
            <a:r>
              <a:rPr lang="en-US" dirty="0" err="1" smtClean="0"/>
              <a:t>startTime</a:t>
            </a:r>
            <a:endParaRPr lang="en-US" dirty="0" smtClean="0"/>
          </a:p>
          <a:p>
            <a:r>
              <a:rPr lang="en-US" dirty="0" smtClean="0"/>
              <a:t>Repeat job now</a:t>
            </a:r>
          </a:p>
          <a:p>
            <a:r>
              <a:rPr lang="en-US" dirty="0" smtClean="0"/>
              <a:t>Repeat job with </a:t>
            </a:r>
            <a:r>
              <a:rPr lang="en-US" dirty="0" err="1" smtClean="0"/>
              <a:t>startTime</a:t>
            </a:r>
            <a:endParaRPr lang="en-US" dirty="0" smtClean="0"/>
          </a:p>
          <a:p>
            <a:r>
              <a:rPr lang="en-US" dirty="0" smtClean="0"/>
              <a:t>Repeat job forever</a:t>
            </a:r>
          </a:p>
          <a:p>
            <a:r>
              <a:rPr lang="en-US" dirty="0" err="1" smtClean="0"/>
              <a:t>Cron</a:t>
            </a:r>
            <a:r>
              <a:rPr lang="en-US" dirty="0" smtClean="0"/>
              <a:t> job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Quartz 2.0 </a:t>
            </a:r>
            <a:r>
              <a:rPr lang="en-US" dirty="0" err="1" smtClean="0"/>
              <a:t>vs</a:t>
            </a:r>
            <a:r>
              <a:rPr lang="en-US" dirty="0" smtClean="0"/>
              <a:t> 1.8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Released in March 2011</a:t>
            </a:r>
          </a:p>
          <a:p>
            <a:r>
              <a:rPr lang="en-US" dirty="0" smtClean="0"/>
              <a:t>New API</a:t>
            </a:r>
          </a:p>
          <a:p>
            <a:r>
              <a:rPr lang="en-US" dirty="0" smtClean="0"/>
              <a:t>Java DSL for creating jobs</a:t>
            </a:r>
          </a:p>
          <a:p>
            <a:r>
              <a:rPr lang="en-US" dirty="0" smtClean="0"/>
              <a:t>Database schema changes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5334000"/>
            <a:ext cx="800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http://quartz-scheduler.org/docs/2.0/newInQuartz2.html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Storages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Memory Job Storage - </a:t>
            </a:r>
            <a:r>
              <a:rPr lang="en-US" dirty="0" err="1" smtClean="0"/>
              <a:t>RAMJobStore</a:t>
            </a:r>
            <a:endParaRPr lang="en-US" dirty="0" smtClean="0"/>
          </a:p>
          <a:p>
            <a:r>
              <a:rPr lang="en-US" dirty="0" smtClean="0"/>
              <a:t>JDBC Job Storage - </a:t>
            </a:r>
            <a:r>
              <a:rPr lang="en-US" dirty="0" err="1" smtClean="0"/>
              <a:t>JobStoreTX</a:t>
            </a:r>
            <a:endParaRPr lang="en-US" dirty="0" smtClean="0"/>
          </a:p>
          <a:p>
            <a:r>
              <a:rPr lang="en-US" dirty="0" err="1" smtClean="0"/>
              <a:t>Tx</a:t>
            </a:r>
            <a:r>
              <a:rPr lang="en-US" dirty="0" smtClean="0"/>
              <a:t> </a:t>
            </a:r>
            <a:r>
              <a:rPr lang="en-US" dirty="0" err="1" smtClean="0"/>
              <a:t>DataSource</a:t>
            </a:r>
            <a:r>
              <a:rPr lang="en-US" dirty="0" smtClean="0"/>
              <a:t> Job Storage - </a:t>
            </a:r>
            <a:r>
              <a:rPr lang="en-US" dirty="0" err="1" smtClean="0"/>
              <a:t>JobStoreCMT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 err="1" smtClean="0"/>
              <a:t>Tx</a:t>
            </a:r>
            <a:r>
              <a:rPr lang="en-US" dirty="0" smtClean="0"/>
              <a:t> </a:t>
            </a:r>
            <a:r>
              <a:rPr lang="en-US" dirty="0" err="1" smtClean="0"/>
              <a:t>DataSource</a:t>
            </a:r>
            <a:r>
              <a:rPr lang="en-US" dirty="0" smtClean="0"/>
              <a:t> Job Storage - </a:t>
            </a:r>
            <a:r>
              <a:rPr lang="en-US" dirty="0" err="1" smtClean="0"/>
              <a:t>LocalDataSourceJobStore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Quartz Scheduler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Standalone single JVM/Quartz scheduler</a:t>
            </a:r>
          </a:p>
          <a:p>
            <a:r>
              <a:rPr lang="en-US" dirty="0" smtClean="0"/>
              <a:t>Server/Client based via RMI registry</a:t>
            </a:r>
          </a:p>
          <a:p>
            <a:r>
              <a:rPr lang="en-US" dirty="0" smtClean="0"/>
              <a:t>Web Container single JVM/Quartz scheduler</a:t>
            </a:r>
          </a:p>
          <a:p>
            <a:pPr lvl="1"/>
            <a:r>
              <a:rPr lang="en-US" dirty="0" smtClean="0"/>
              <a:t>Allow http client to interact with scheduler!</a:t>
            </a:r>
          </a:p>
          <a:p>
            <a:r>
              <a:rPr lang="en-US" dirty="0" smtClean="0"/>
              <a:t>Clustering Quartz scheduler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4399</TotalTime>
  <Words>449</Words>
  <Application>Microsoft Office PowerPoint</Application>
  <PresentationFormat>On-screen Show (4:3)</PresentationFormat>
  <Paragraphs>113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Exploring Quartz Scheduler http://quartz-scheduler.org</vt:lpstr>
      <vt:lpstr>Agenda (1.5 hours)</vt:lpstr>
      <vt:lpstr>Introduction: What is Quartz</vt:lpstr>
      <vt:lpstr>Creating A Job Class</vt:lpstr>
      <vt:lpstr>Scheduling One Time Job</vt:lpstr>
      <vt:lpstr>More Scheduling Job Examples</vt:lpstr>
      <vt:lpstr>Introduction: Quartz 2.0 vs 1.8</vt:lpstr>
      <vt:lpstr>Job Storages</vt:lpstr>
      <vt:lpstr>Quartz Scheduler Deployment</vt:lpstr>
      <vt:lpstr>Scheduler Tips #1</vt:lpstr>
      <vt:lpstr>Scheduler Tips #2</vt:lpstr>
      <vt:lpstr>Scheduler Tips #3</vt:lpstr>
      <vt:lpstr>Scheduler Tips #4</vt:lpstr>
      <vt:lpstr>Scheduler Tips #5</vt:lpstr>
      <vt:lpstr>Questions?</vt:lpstr>
    </vt:vector>
  </TitlesOfParts>
  <Company>The Bank of New York Mellon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Zemian Deng</dc:creator>
  <cp:lastModifiedBy>Zemian Deng</cp:lastModifiedBy>
  <cp:revision>149</cp:revision>
  <dcterms:created xsi:type="dcterms:W3CDTF">2011-01-14T13:41:02Z</dcterms:created>
  <dcterms:modified xsi:type="dcterms:W3CDTF">2011-05-24T17:14:46Z</dcterms:modified>
</cp:coreProperties>
</file>