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2" r:id="rId3"/>
    <p:sldId id="290" r:id="rId4"/>
    <p:sldId id="292" r:id="rId5"/>
    <p:sldId id="291" r:id="rId6"/>
    <p:sldId id="293" r:id="rId7"/>
    <p:sldId id="294" r:id="rId8"/>
    <p:sldId id="295" r:id="rId9"/>
    <p:sldId id="289" r:id="rId10"/>
    <p:sldId id="274" r:id="rId11"/>
    <p:sldId id="296" r:id="rId12"/>
    <p:sldId id="29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94660"/>
  </p:normalViewPr>
  <p:slideViewPr>
    <p:cSldViewPr>
      <p:cViewPr varScale="1">
        <p:scale>
          <a:sx n="68" d="100"/>
          <a:sy n="68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1769-0C79-44AF-972A-3F5B927E1D64}" type="datetimeFigureOut">
              <a:rPr lang="en-US" smtClean="0"/>
              <a:pPr/>
              <a:t>04/26/2011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6EB83-4684-49A0-B5C6-2AC5BD86F6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07A-8687-4B8F-91F1-3AC1438651FB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373EA-8CA6-4B9B-9005-D717EF56EED0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68E-8064-4FF6-84D5-DB3803DB548E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F31D-9398-49EF-B43D-5AB5D9EC9D79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B562-DB49-478B-9024-3A2F560D2B45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490BC-31BD-41A3-A766-9A4E2E48CCA6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D5C5-86E5-45B4-B053-E8D2C54A68DB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2446-96F0-44EF-846E-EFDA9C18662A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3FB2-2BEE-4EB1-A67F-5819A21CEA98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629B-6F0B-4137-9387-BA5E63C3590B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119-7BA1-4517-80A6-CAB5B4E035B4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EC9A-6C8D-49D6-A5DB-D993F2740181}" type="datetime1">
              <a:rPr lang="en-US" smtClean="0"/>
              <a:pPr/>
              <a:t>04/26/2011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669F-2901-44A4-93DF-17D7DEF70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3219450"/>
          </a:xfrm>
        </p:spPr>
        <p:txBody>
          <a:bodyPr>
            <a:normAutofit/>
          </a:bodyPr>
          <a:lstStyle/>
          <a:p>
            <a:r>
              <a:rPr lang="en-US" dirty="0" smtClean="0"/>
              <a:t>Exploring Quartz Scheduler</a:t>
            </a:r>
            <a:br>
              <a:rPr lang="en-US" dirty="0" smtClean="0"/>
            </a:br>
            <a:r>
              <a:rPr lang="en-US" sz="2000" dirty="0" smtClean="0"/>
              <a:t>http://quartz-scheduler.org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371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Orlando Java User Group</a:t>
            </a:r>
          </a:p>
          <a:p>
            <a:r>
              <a:rPr lang="en-US" sz="1800" dirty="0" smtClean="0"/>
              <a:t>Zemian Deng</a:t>
            </a:r>
          </a:p>
          <a:p>
            <a:r>
              <a:rPr lang="en-US" sz="1800" dirty="0" smtClean="0"/>
              <a:t>2011.04.28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buNone/>
            </a:pPr>
            <a:r>
              <a:rPr lang="en-US" dirty="0" smtClean="0"/>
              <a:t>Tired of </a:t>
            </a:r>
            <a:r>
              <a:rPr lang="en-US" dirty="0" err="1" smtClean="0">
                <a:solidFill>
                  <a:srgbClr val="FF0000"/>
                </a:solidFill>
              </a:rPr>
              <a:t>java.util.Calendar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&amp;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org.quartz.</a:t>
            </a:r>
            <a:r>
              <a:rPr lang="en-US" dirty="0" err="1" smtClean="0">
                <a:solidFill>
                  <a:srgbClr val="00B050"/>
                </a:solidFill>
              </a:rPr>
              <a:t>TriggerUtils</a:t>
            </a:r>
            <a:r>
              <a:rPr lang="en-US" dirty="0" smtClean="0"/>
              <a:t> or</a:t>
            </a:r>
          </a:p>
          <a:p>
            <a:pPr lvl="1" algn="ctr">
              <a:buNone/>
            </a:pPr>
            <a:r>
              <a:rPr lang="en-US" dirty="0" smtClean="0"/>
              <a:t>Apache commons-</a:t>
            </a:r>
            <a:r>
              <a:rPr lang="en-US" dirty="0" err="1" smtClean="0"/>
              <a:t>langs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50"/>
                </a:solidFill>
              </a:rPr>
              <a:t>DateUtils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>
              <a:buNone/>
            </a:pPr>
            <a:r>
              <a:rPr lang="en-US" dirty="0" smtClean="0"/>
              <a:t>Spring Quartz Scheduler</a:t>
            </a:r>
          </a:p>
          <a:p>
            <a:pPr lvl="1"/>
            <a:r>
              <a:rPr lang="en-US" dirty="0" smtClean="0"/>
              <a:t>You can’t disable auto shutdown!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Usage of </a:t>
            </a:r>
            <a:r>
              <a:rPr lang="en-US" dirty="0" err="1" smtClean="0"/>
              <a:t>dataSource</a:t>
            </a:r>
            <a:r>
              <a:rPr lang="en-US" dirty="0" smtClean="0"/>
              <a:t> force to use </a:t>
            </a:r>
            <a:r>
              <a:rPr lang="en-US" dirty="0" err="1" smtClean="0"/>
              <a:t>DBTable</a:t>
            </a:r>
            <a:r>
              <a:rPr lang="en-US" dirty="0" smtClean="0"/>
              <a:t> 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</a:t>
            </a:r>
            <a:r>
              <a:rPr lang="en-US" dirty="0" smtClean="0"/>
              <a:t>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 algn="ctr">
              <a:buNone/>
            </a:pPr>
            <a:r>
              <a:rPr lang="en-US" dirty="0" smtClean="0"/>
              <a:t>When using RMI server mode, there is a bug that can crash your scheduler:</a:t>
            </a:r>
          </a:p>
          <a:p>
            <a:pPr lvl="1" algn="ctr">
              <a:buNone/>
            </a:pPr>
            <a:r>
              <a:rPr lang="en-US" dirty="0" smtClean="0"/>
              <a:t>http</a:t>
            </a:r>
            <a:r>
              <a:rPr lang="en-US" dirty="0" smtClean="0"/>
              <a:t>://jira.terracotta.org/jira/browse/QTZ-135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(1.5 hours)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(5 mins)</a:t>
            </a:r>
          </a:p>
          <a:p>
            <a:r>
              <a:rPr lang="en-US" dirty="0" smtClean="0"/>
              <a:t>Scheduling Jobs (20 mins)</a:t>
            </a:r>
          </a:p>
          <a:p>
            <a:r>
              <a:rPr lang="en-US" dirty="0" smtClean="0"/>
              <a:t>How job is stored and executed (15 mins)</a:t>
            </a:r>
          </a:p>
          <a:p>
            <a:r>
              <a:rPr lang="en-US" dirty="0" smtClean="0"/>
              <a:t>Scheduler Deployment (20 mins)</a:t>
            </a:r>
          </a:p>
          <a:p>
            <a:r>
              <a:rPr lang="en-US" dirty="0" smtClean="0"/>
              <a:t>Tips for working with quartz API (5 mins)</a:t>
            </a:r>
          </a:p>
          <a:p>
            <a:r>
              <a:rPr lang="en-US" dirty="0" smtClean="0"/>
              <a:t>QA session (25 mins)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What is Quartz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Fancier </a:t>
            </a:r>
            <a:r>
              <a:rPr lang="en-US" dirty="0" err="1" smtClean="0"/>
              <a:t>java.util.Timer</a:t>
            </a:r>
            <a:endParaRPr lang="en-US" dirty="0" smtClean="0"/>
          </a:p>
          <a:p>
            <a:r>
              <a:rPr lang="en-US" dirty="0" smtClean="0"/>
              <a:t>Unix CRON replacement</a:t>
            </a:r>
          </a:p>
          <a:p>
            <a:r>
              <a:rPr lang="en-US" dirty="0" smtClean="0"/>
              <a:t>Rich and flexible API to the scheduler</a:t>
            </a:r>
          </a:p>
          <a:p>
            <a:r>
              <a:rPr lang="en-US" dirty="0" smtClean="0"/>
              <a:t>Data persistence</a:t>
            </a:r>
          </a:p>
          <a:p>
            <a:r>
              <a:rPr lang="en-US" dirty="0" smtClean="0"/>
              <a:t>Job executions control</a:t>
            </a:r>
          </a:p>
          <a:p>
            <a:r>
              <a:rPr lang="en-US" dirty="0" smtClean="0"/>
              <a:t>Schedulers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Quartz 2.0 </a:t>
            </a:r>
            <a:r>
              <a:rPr lang="en-US" dirty="0" err="1" smtClean="0"/>
              <a:t>vs</a:t>
            </a:r>
            <a:r>
              <a:rPr lang="en-US" dirty="0" smtClean="0"/>
              <a:t> 1.8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Released in March 2011</a:t>
            </a:r>
          </a:p>
          <a:p>
            <a:r>
              <a:rPr lang="en-US" dirty="0" smtClean="0"/>
              <a:t>New API</a:t>
            </a:r>
          </a:p>
          <a:p>
            <a:r>
              <a:rPr lang="en-US" dirty="0" smtClean="0"/>
              <a:t>Java DSL for creating jobs</a:t>
            </a:r>
          </a:p>
          <a:p>
            <a:r>
              <a:rPr lang="en-US" dirty="0" smtClean="0"/>
              <a:t>Database schema changes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334000"/>
            <a:ext cx="800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http://quartz-scheduler.org/docs/2.0/newInQuartz2.html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Scheduling </a:t>
            </a:r>
            <a:r>
              <a:rPr lang="en-US" dirty="0" smtClean="0"/>
              <a:t>One Time Job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org.quartz.JobDetail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org.quartz.Scheduler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org.quartz.SimpleTrigger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org.quartz.impl.StdSchedulerFactory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QuartzExample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 throws Exception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Scheduler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scheduler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StdSchedulerFactory.getDefaultScheduler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JobDetail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job = new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JobDetail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("job1",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SimpleJob.class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SimpleTrigger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trigger = new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SimpleTrigger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("job1");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scheduler.scheduleJob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(job, trigger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scheduler.start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(3000L);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</a:t>
            </a:r>
            <a:r>
              <a:rPr lang="en-US" dirty="0" smtClean="0"/>
              <a:t>Scheduling </a:t>
            </a:r>
            <a:r>
              <a:rPr lang="en-US" dirty="0" smtClean="0"/>
              <a:t>Job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One time job with </a:t>
            </a:r>
            <a:r>
              <a:rPr lang="en-US" dirty="0" err="1" smtClean="0"/>
              <a:t>startTime</a:t>
            </a:r>
            <a:endParaRPr lang="en-US" dirty="0" smtClean="0"/>
          </a:p>
          <a:p>
            <a:r>
              <a:rPr lang="en-US" dirty="0" smtClean="0"/>
              <a:t>Repeat job now</a:t>
            </a:r>
          </a:p>
          <a:p>
            <a:r>
              <a:rPr lang="en-US" dirty="0" smtClean="0"/>
              <a:t>Repeat job with </a:t>
            </a:r>
            <a:r>
              <a:rPr lang="en-US" dirty="0" err="1" smtClean="0"/>
              <a:t>startTime</a:t>
            </a:r>
            <a:endParaRPr lang="en-US" dirty="0" smtClean="0"/>
          </a:p>
          <a:p>
            <a:r>
              <a:rPr lang="en-US" dirty="0" smtClean="0"/>
              <a:t>Repeat job forever</a:t>
            </a:r>
          </a:p>
          <a:p>
            <a:r>
              <a:rPr lang="en-US" dirty="0" err="1" smtClean="0"/>
              <a:t>Cron</a:t>
            </a:r>
            <a:r>
              <a:rPr lang="en-US" dirty="0" smtClean="0"/>
              <a:t> job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Storages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Memory Job Storage</a:t>
            </a:r>
            <a:endParaRPr lang="en-US" dirty="0" smtClean="0"/>
          </a:p>
          <a:p>
            <a:r>
              <a:rPr lang="en-US" dirty="0" smtClean="0"/>
              <a:t>JDBC Job Storage</a:t>
            </a:r>
            <a:endParaRPr lang="en-US" dirty="0" smtClean="0"/>
          </a:p>
          <a:p>
            <a:r>
              <a:rPr lang="en-US" dirty="0" smtClean="0"/>
              <a:t>JTM JDBC Job Storage</a:t>
            </a:r>
          </a:p>
          <a:p>
            <a:r>
              <a:rPr lang="en-US" dirty="0" smtClean="0"/>
              <a:t>Spring JTM Job Storage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Quartz Scheduler </a:t>
            </a:r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Standalone single JVM/Quartz scheduler</a:t>
            </a:r>
            <a:endParaRPr lang="en-US" dirty="0" smtClean="0"/>
          </a:p>
          <a:p>
            <a:r>
              <a:rPr lang="en-US" dirty="0" smtClean="0"/>
              <a:t>Server/Client based via RMI registry</a:t>
            </a:r>
            <a:endParaRPr lang="en-US" dirty="0" smtClean="0"/>
          </a:p>
          <a:p>
            <a:r>
              <a:rPr lang="en-US" dirty="0" smtClean="0"/>
              <a:t>Web Container single JVM/Quartz scheduler</a:t>
            </a:r>
          </a:p>
          <a:p>
            <a:r>
              <a:rPr lang="en-US" dirty="0" smtClean="0"/>
              <a:t>Clustering Quartz scheduler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Tips </a:t>
            </a: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Quartz </a:t>
            </a:r>
            <a:r>
              <a:rPr lang="en-US" dirty="0" err="1" smtClean="0"/>
              <a:t>Cron</a:t>
            </a:r>
            <a:r>
              <a:rPr lang="en-US" dirty="0" smtClean="0"/>
              <a:t> Expression has 6 fields (down to seconds) + 1 optional year field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Typical Unix/Linux </a:t>
            </a:r>
            <a:r>
              <a:rPr lang="en-US" dirty="0" err="1" smtClean="0"/>
              <a:t>Cron</a:t>
            </a:r>
            <a:r>
              <a:rPr lang="en-US" dirty="0" smtClean="0"/>
              <a:t> expression has only 5 fields (down to mins only!)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2669F-2901-44A4-93DF-17D7DEF702D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346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Exploring Quartz Scheduler http://quartz-scheduler.org</vt:lpstr>
      <vt:lpstr>Agenda (1.5 hours)</vt:lpstr>
      <vt:lpstr>Introduction: What is Quartz</vt:lpstr>
      <vt:lpstr>Introduction: Quartz 2.0 vs 1.8</vt:lpstr>
      <vt:lpstr>Scheduling One Time Job</vt:lpstr>
      <vt:lpstr>More Scheduling Job Examples</vt:lpstr>
      <vt:lpstr>Job Storages</vt:lpstr>
      <vt:lpstr>Quartz Scheduler Deployment</vt:lpstr>
      <vt:lpstr>Scheduler Tips #1</vt:lpstr>
      <vt:lpstr>Scheduler Tips #2</vt:lpstr>
      <vt:lpstr>Scheduler Tips #3</vt:lpstr>
      <vt:lpstr>Scheduler Tips #4</vt:lpstr>
      <vt:lpstr>Questions?</vt:lpstr>
    </vt:vector>
  </TitlesOfParts>
  <Company>The Bank of New York Mellon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Zemian Deng</dc:creator>
  <cp:lastModifiedBy>Zemian Deng</cp:lastModifiedBy>
  <cp:revision>129</cp:revision>
  <dcterms:created xsi:type="dcterms:W3CDTF">2011-01-14T13:41:02Z</dcterms:created>
  <dcterms:modified xsi:type="dcterms:W3CDTF">2011-04-27T04:38:31Z</dcterms:modified>
</cp:coreProperties>
</file>