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custDataLst>
    <p:tags r:id="rId35"/>
  </p:custDataLst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8000"/>
    <a:srgbClr val="771F28"/>
    <a:srgbClr val="006600"/>
    <a:srgbClr val="333399"/>
    <a:srgbClr val="FF9B9B"/>
    <a:srgbClr val="FFFF99"/>
    <a:srgbClr val="FF7C80"/>
    <a:srgbClr val="99FF99"/>
    <a:srgbClr val="E6E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74826" autoAdjust="0"/>
  </p:normalViewPr>
  <p:slideViewPr>
    <p:cSldViewPr snapToGrid="0">
      <p:cViewPr varScale="1">
        <p:scale>
          <a:sx n="85" d="100"/>
          <a:sy n="85" d="100"/>
        </p:scale>
        <p:origin x="1614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81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F07C19-EA7D-4F97-9D79-83ADD82E0288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01FEC12-EEB6-4979-A862-ABD5C156B0FD}">
      <dgm:prSet phldrT="[Текст]"/>
      <dgm:spPr/>
      <dgm:t>
        <a:bodyPr/>
        <a:lstStyle/>
        <a:p>
          <a:r>
            <a:rPr lang="ru-RU" dirty="0"/>
            <a:t>Двоичный код</a:t>
          </a:r>
        </a:p>
      </dgm:t>
    </dgm:pt>
    <dgm:pt modelId="{80C7799C-7ACA-489A-BA8B-E3E650059EDA}" type="parTrans" cxnId="{2A5C779B-86EC-4F98-BBA5-4446990631D3}">
      <dgm:prSet/>
      <dgm:spPr/>
      <dgm:t>
        <a:bodyPr/>
        <a:lstStyle/>
        <a:p>
          <a:endParaRPr lang="ru-RU"/>
        </a:p>
      </dgm:t>
    </dgm:pt>
    <dgm:pt modelId="{6E8C8438-4837-4E8F-AF97-E569D89ACEC3}" type="sibTrans" cxnId="{2A5C779B-86EC-4F98-BBA5-4446990631D3}">
      <dgm:prSet/>
      <dgm:spPr/>
      <dgm:t>
        <a:bodyPr/>
        <a:lstStyle/>
        <a:p>
          <a:endParaRPr lang="ru-RU"/>
        </a:p>
      </dgm:t>
    </dgm:pt>
    <dgm:pt modelId="{A9AF8094-188B-47AA-ACC7-ED3D2FC29719}">
      <dgm:prSet phldrT="[Текст]"/>
      <dgm:spPr/>
      <dgm:t>
        <a:bodyPr/>
        <a:lstStyle/>
        <a:p>
          <a:r>
            <a:rPr lang="ru-RU" dirty="0"/>
            <a:t>Музыкальная шкатулка</a:t>
          </a:r>
        </a:p>
      </dgm:t>
    </dgm:pt>
    <dgm:pt modelId="{B1C32CBC-786F-4980-8763-8B2093F53910}" type="parTrans" cxnId="{79DE3204-04AC-4E26-B4D2-EA0259F47879}">
      <dgm:prSet/>
      <dgm:spPr/>
      <dgm:t>
        <a:bodyPr/>
        <a:lstStyle/>
        <a:p>
          <a:endParaRPr lang="ru-RU"/>
        </a:p>
      </dgm:t>
    </dgm:pt>
    <dgm:pt modelId="{823D2088-0C2E-4859-BFF3-C0FFE8241D77}" type="sibTrans" cxnId="{79DE3204-04AC-4E26-B4D2-EA0259F47879}">
      <dgm:prSet/>
      <dgm:spPr/>
      <dgm:t>
        <a:bodyPr/>
        <a:lstStyle/>
        <a:p>
          <a:endParaRPr lang="ru-RU"/>
        </a:p>
      </dgm:t>
    </dgm:pt>
    <dgm:pt modelId="{8E482767-EDFA-4A45-99F9-1E64B840846B}">
      <dgm:prSet phldrT="[Текст]"/>
      <dgm:spPr/>
      <dgm:t>
        <a:bodyPr/>
        <a:lstStyle/>
        <a:p>
          <a:r>
            <a:rPr lang="ru-RU" dirty="0"/>
            <a:t>Жаккардовая машина (1804 г.)</a:t>
          </a:r>
        </a:p>
      </dgm:t>
    </dgm:pt>
    <dgm:pt modelId="{AC717119-C61C-4FB5-8B27-EFF3DC24FF3A}" type="parTrans" cxnId="{E24065C8-735E-4178-9C43-54871984D93C}">
      <dgm:prSet/>
      <dgm:spPr/>
      <dgm:t>
        <a:bodyPr/>
        <a:lstStyle/>
        <a:p>
          <a:endParaRPr lang="ru-RU"/>
        </a:p>
      </dgm:t>
    </dgm:pt>
    <dgm:pt modelId="{C27EC0AF-1030-46DA-9BF3-34D90FC54E4C}" type="sibTrans" cxnId="{E24065C8-735E-4178-9C43-54871984D93C}">
      <dgm:prSet/>
      <dgm:spPr/>
      <dgm:t>
        <a:bodyPr/>
        <a:lstStyle/>
        <a:p>
          <a:endParaRPr lang="ru-RU"/>
        </a:p>
      </dgm:t>
    </dgm:pt>
    <dgm:pt modelId="{B3376A81-C57E-4695-9A95-172FF54A7777}">
      <dgm:prSet phldrT="[Текст]"/>
      <dgm:spPr/>
      <dgm:t>
        <a:bodyPr/>
        <a:lstStyle/>
        <a:p>
          <a:r>
            <a:rPr lang="ru-RU" dirty="0"/>
            <a:t>Теория формальных языков</a:t>
          </a:r>
        </a:p>
      </dgm:t>
    </dgm:pt>
    <dgm:pt modelId="{596A8C71-169A-40BB-91A1-6DAAA37AE012}" type="parTrans" cxnId="{B3A608CE-5BF9-4FEF-BEDA-359160C85C0D}">
      <dgm:prSet/>
      <dgm:spPr/>
      <dgm:t>
        <a:bodyPr/>
        <a:lstStyle/>
        <a:p>
          <a:endParaRPr lang="ru-RU"/>
        </a:p>
      </dgm:t>
    </dgm:pt>
    <dgm:pt modelId="{4C0D7445-A1E2-45E5-BCC5-B244D27BE61E}" type="sibTrans" cxnId="{B3A608CE-5BF9-4FEF-BEDA-359160C85C0D}">
      <dgm:prSet/>
      <dgm:spPr/>
      <dgm:t>
        <a:bodyPr/>
        <a:lstStyle/>
        <a:p>
          <a:endParaRPr lang="ru-RU"/>
        </a:p>
      </dgm:t>
    </dgm:pt>
    <dgm:pt modelId="{70947302-AC0D-4B80-8EAE-DCB877284C7B}">
      <dgm:prSet phldrT="[Текст]"/>
      <dgm:spPr/>
      <dgm:t>
        <a:bodyPr/>
        <a:lstStyle/>
        <a:p>
          <a:r>
            <a:rPr lang="ru-RU" dirty="0"/>
            <a:t>Лямбда-исчисление (Черч 1930 г.)</a:t>
          </a:r>
        </a:p>
      </dgm:t>
    </dgm:pt>
    <dgm:pt modelId="{7A61F8C1-AD26-43A8-ACCB-5C570529A6BA}" type="parTrans" cxnId="{508E7D4B-DDDD-4B44-A004-62FE01622B41}">
      <dgm:prSet/>
      <dgm:spPr/>
      <dgm:t>
        <a:bodyPr/>
        <a:lstStyle/>
        <a:p>
          <a:endParaRPr lang="ru-RU"/>
        </a:p>
      </dgm:t>
    </dgm:pt>
    <dgm:pt modelId="{C82B77BF-6FF6-4FC1-B0FB-61B9C4272CB5}" type="sibTrans" cxnId="{508E7D4B-DDDD-4B44-A004-62FE01622B41}">
      <dgm:prSet/>
      <dgm:spPr/>
      <dgm:t>
        <a:bodyPr/>
        <a:lstStyle/>
        <a:p>
          <a:endParaRPr lang="ru-RU"/>
        </a:p>
      </dgm:t>
    </dgm:pt>
    <dgm:pt modelId="{B32D4B6E-F148-477C-ACF0-3109F908BD4D}">
      <dgm:prSet phldrT="[Текст]"/>
      <dgm:spPr/>
      <dgm:t>
        <a:bodyPr/>
        <a:lstStyle/>
        <a:p>
          <a:r>
            <a:rPr lang="ru-RU" dirty="0"/>
            <a:t>Машина Тьюринга (Тьюринг 1936 г.)</a:t>
          </a:r>
        </a:p>
      </dgm:t>
    </dgm:pt>
    <dgm:pt modelId="{30EAF866-5751-4ACF-A839-A3F5CBC28673}" type="parTrans" cxnId="{BA67D539-493D-4B26-A36D-0F19F0199604}">
      <dgm:prSet/>
      <dgm:spPr/>
      <dgm:t>
        <a:bodyPr/>
        <a:lstStyle/>
        <a:p>
          <a:endParaRPr lang="ru-RU"/>
        </a:p>
      </dgm:t>
    </dgm:pt>
    <dgm:pt modelId="{0A7B89E1-3E56-41BE-AF33-2777BA3D4F4D}" type="sibTrans" cxnId="{BA67D539-493D-4B26-A36D-0F19F0199604}">
      <dgm:prSet/>
      <dgm:spPr/>
      <dgm:t>
        <a:bodyPr/>
        <a:lstStyle/>
        <a:p>
          <a:endParaRPr lang="ru-RU"/>
        </a:p>
      </dgm:t>
    </dgm:pt>
    <dgm:pt modelId="{6E40A4D6-92DC-40D7-9680-994A79A094EF}">
      <dgm:prSet phldrT="[Текст]"/>
      <dgm:spPr/>
      <dgm:t>
        <a:bodyPr/>
        <a:lstStyle/>
        <a:p>
          <a:r>
            <a:rPr lang="ru-RU" dirty="0"/>
            <a:t>Первое поколение</a:t>
          </a:r>
        </a:p>
      </dgm:t>
    </dgm:pt>
    <dgm:pt modelId="{E62A98E7-2541-4C6A-9817-DCD5AC5D7F3E}" type="parTrans" cxnId="{D290B864-7223-4A2E-9713-88813F2211C5}">
      <dgm:prSet/>
      <dgm:spPr/>
      <dgm:t>
        <a:bodyPr/>
        <a:lstStyle/>
        <a:p>
          <a:endParaRPr lang="ru-RU"/>
        </a:p>
      </dgm:t>
    </dgm:pt>
    <dgm:pt modelId="{0C080ED5-585C-400F-A634-60C6EF90CECF}" type="sibTrans" cxnId="{D290B864-7223-4A2E-9713-88813F2211C5}">
      <dgm:prSet/>
      <dgm:spPr/>
      <dgm:t>
        <a:bodyPr/>
        <a:lstStyle/>
        <a:p>
          <a:endParaRPr lang="ru-RU"/>
        </a:p>
      </dgm:t>
    </dgm:pt>
    <dgm:pt modelId="{A20580C9-D568-4417-BE5B-8B6DDE77B60D}">
      <dgm:prSet phldrT="[Текст]"/>
      <dgm:spPr/>
      <dgm:t>
        <a:bodyPr/>
        <a:lstStyle/>
        <a:p>
          <a:r>
            <a:rPr lang="ru-RU" dirty="0"/>
            <a:t>Краткий код (начало 1940-х </a:t>
          </a:r>
          <a:r>
            <a:rPr lang="ru-RU" dirty="0" err="1"/>
            <a:t>г.г</a:t>
          </a:r>
          <a:r>
            <a:rPr lang="ru-RU" dirty="0"/>
            <a:t>.)</a:t>
          </a:r>
        </a:p>
      </dgm:t>
    </dgm:pt>
    <dgm:pt modelId="{AC929517-BC6D-4E46-8B45-696A35E6B692}" type="parTrans" cxnId="{EAB91E27-B641-4015-B575-63183C8508DB}">
      <dgm:prSet/>
      <dgm:spPr/>
      <dgm:t>
        <a:bodyPr/>
        <a:lstStyle/>
        <a:p>
          <a:endParaRPr lang="ru-RU"/>
        </a:p>
      </dgm:t>
    </dgm:pt>
    <dgm:pt modelId="{E097F9B4-AD70-4F3D-A5FB-609AFE768178}" type="sibTrans" cxnId="{EAB91E27-B641-4015-B575-63183C8508DB}">
      <dgm:prSet/>
      <dgm:spPr/>
      <dgm:t>
        <a:bodyPr/>
        <a:lstStyle/>
        <a:p>
          <a:endParaRPr lang="ru-RU"/>
        </a:p>
      </dgm:t>
    </dgm:pt>
    <dgm:pt modelId="{E719100D-A3F1-4CEB-A7EE-4BB5BBD418FB}" type="pres">
      <dgm:prSet presAssocID="{D8F07C19-EA7D-4F97-9D79-83ADD82E0288}" presName="linearFlow" presStyleCnt="0">
        <dgm:presLayoutVars>
          <dgm:dir/>
          <dgm:animLvl val="lvl"/>
          <dgm:resizeHandles val="exact"/>
        </dgm:presLayoutVars>
      </dgm:prSet>
      <dgm:spPr/>
    </dgm:pt>
    <dgm:pt modelId="{1D292F1B-FE0A-4235-AA4D-49BB5DA653C1}" type="pres">
      <dgm:prSet presAssocID="{D01FEC12-EEB6-4979-A862-ABD5C156B0FD}" presName="composite" presStyleCnt="0"/>
      <dgm:spPr/>
    </dgm:pt>
    <dgm:pt modelId="{FD621CDF-B52E-4F2E-B31B-5AE9B4F72045}" type="pres">
      <dgm:prSet presAssocID="{D01FEC12-EEB6-4979-A862-ABD5C156B0FD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1E75FAC9-5389-4367-BAA7-EFA4F39F60EF}" type="pres">
      <dgm:prSet presAssocID="{D01FEC12-EEB6-4979-A862-ABD5C156B0FD}" presName="descendantText" presStyleLbl="alignAcc1" presStyleIdx="0" presStyleCnt="3">
        <dgm:presLayoutVars>
          <dgm:bulletEnabled val="1"/>
        </dgm:presLayoutVars>
      </dgm:prSet>
      <dgm:spPr/>
    </dgm:pt>
    <dgm:pt modelId="{A6EEB49B-AED2-4757-8FDA-A7C2B42113EE}" type="pres">
      <dgm:prSet presAssocID="{6E8C8438-4837-4E8F-AF97-E569D89ACEC3}" presName="sp" presStyleCnt="0"/>
      <dgm:spPr/>
    </dgm:pt>
    <dgm:pt modelId="{BB76AF69-5CF5-44ED-98AD-30C71C79E7F3}" type="pres">
      <dgm:prSet presAssocID="{B3376A81-C57E-4695-9A95-172FF54A7777}" presName="composite" presStyleCnt="0"/>
      <dgm:spPr/>
    </dgm:pt>
    <dgm:pt modelId="{09DA148C-BFD6-41A5-9842-2FEAB1B3C9BF}" type="pres">
      <dgm:prSet presAssocID="{B3376A81-C57E-4695-9A95-172FF54A7777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8CC5D35D-11AC-4C77-8E38-2B16992D5D92}" type="pres">
      <dgm:prSet presAssocID="{B3376A81-C57E-4695-9A95-172FF54A7777}" presName="descendantText" presStyleLbl="alignAcc1" presStyleIdx="1" presStyleCnt="3">
        <dgm:presLayoutVars>
          <dgm:bulletEnabled val="1"/>
        </dgm:presLayoutVars>
      </dgm:prSet>
      <dgm:spPr/>
    </dgm:pt>
    <dgm:pt modelId="{6BEDF827-6AE4-497D-9A6A-4F97E7B29056}" type="pres">
      <dgm:prSet presAssocID="{4C0D7445-A1E2-45E5-BCC5-B244D27BE61E}" presName="sp" presStyleCnt="0"/>
      <dgm:spPr/>
    </dgm:pt>
    <dgm:pt modelId="{86C29BE2-A147-4510-A360-C3B3D76E91E2}" type="pres">
      <dgm:prSet presAssocID="{6E40A4D6-92DC-40D7-9680-994A79A094EF}" presName="composite" presStyleCnt="0"/>
      <dgm:spPr/>
    </dgm:pt>
    <dgm:pt modelId="{DAAA942D-2394-4ECE-BC29-47C756026DF0}" type="pres">
      <dgm:prSet presAssocID="{6E40A4D6-92DC-40D7-9680-994A79A094EF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9C58CA97-FBCF-4644-A14C-1B91C9BBC609}" type="pres">
      <dgm:prSet presAssocID="{6E40A4D6-92DC-40D7-9680-994A79A094EF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79DE3204-04AC-4E26-B4D2-EA0259F47879}" srcId="{D01FEC12-EEB6-4979-A862-ABD5C156B0FD}" destId="{A9AF8094-188B-47AA-ACC7-ED3D2FC29719}" srcOrd="0" destOrd="0" parTransId="{B1C32CBC-786F-4980-8763-8B2093F53910}" sibTransId="{823D2088-0C2E-4859-BFF3-C0FFE8241D77}"/>
    <dgm:cxn modelId="{942FC621-083E-4DFC-8456-FAEDC3879074}" type="presOf" srcId="{B32D4B6E-F148-477C-ACF0-3109F908BD4D}" destId="{8CC5D35D-11AC-4C77-8E38-2B16992D5D92}" srcOrd="0" destOrd="1" presId="urn:microsoft.com/office/officeart/2005/8/layout/chevron2"/>
    <dgm:cxn modelId="{EAB91E27-B641-4015-B575-63183C8508DB}" srcId="{6E40A4D6-92DC-40D7-9680-994A79A094EF}" destId="{A20580C9-D568-4417-BE5B-8B6DDE77B60D}" srcOrd="0" destOrd="0" parTransId="{AC929517-BC6D-4E46-8B45-696A35E6B692}" sibTransId="{E097F9B4-AD70-4F3D-A5FB-609AFE768178}"/>
    <dgm:cxn modelId="{40E8252E-556A-433E-B938-45DE9EEF95B7}" type="presOf" srcId="{A9AF8094-188B-47AA-ACC7-ED3D2FC29719}" destId="{1E75FAC9-5389-4367-BAA7-EFA4F39F60EF}" srcOrd="0" destOrd="0" presId="urn:microsoft.com/office/officeart/2005/8/layout/chevron2"/>
    <dgm:cxn modelId="{347FB039-8028-4970-8158-CB60EB4F31A7}" type="presOf" srcId="{6E40A4D6-92DC-40D7-9680-994A79A094EF}" destId="{DAAA942D-2394-4ECE-BC29-47C756026DF0}" srcOrd="0" destOrd="0" presId="urn:microsoft.com/office/officeart/2005/8/layout/chevron2"/>
    <dgm:cxn modelId="{BA67D539-493D-4B26-A36D-0F19F0199604}" srcId="{B3376A81-C57E-4695-9A95-172FF54A7777}" destId="{B32D4B6E-F148-477C-ACF0-3109F908BD4D}" srcOrd="1" destOrd="0" parTransId="{30EAF866-5751-4ACF-A839-A3F5CBC28673}" sibTransId="{0A7B89E1-3E56-41BE-AF33-2777BA3D4F4D}"/>
    <dgm:cxn modelId="{E504A83C-1590-4980-95EB-FC8FC548A1EA}" type="presOf" srcId="{8E482767-EDFA-4A45-99F9-1E64B840846B}" destId="{1E75FAC9-5389-4367-BAA7-EFA4F39F60EF}" srcOrd="0" destOrd="1" presId="urn:microsoft.com/office/officeart/2005/8/layout/chevron2"/>
    <dgm:cxn modelId="{CCDDA63F-5C7F-48F8-A1B1-01FB87F5E8A8}" type="presOf" srcId="{70947302-AC0D-4B80-8EAE-DCB877284C7B}" destId="{8CC5D35D-11AC-4C77-8E38-2B16992D5D92}" srcOrd="0" destOrd="0" presId="urn:microsoft.com/office/officeart/2005/8/layout/chevron2"/>
    <dgm:cxn modelId="{C4D0F663-49F6-42EB-BD7C-DD784997FB5D}" type="presOf" srcId="{A20580C9-D568-4417-BE5B-8B6DDE77B60D}" destId="{9C58CA97-FBCF-4644-A14C-1B91C9BBC609}" srcOrd="0" destOrd="0" presId="urn:microsoft.com/office/officeart/2005/8/layout/chevron2"/>
    <dgm:cxn modelId="{D290B864-7223-4A2E-9713-88813F2211C5}" srcId="{D8F07C19-EA7D-4F97-9D79-83ADD82E0288}" destId="{6E40A4D6-92DC-40D7-9680-994A79A094EF}" srcOrd="2" destOrd="0" parTransId="{E62A98E7-2541-4C6A-9817-DCD5AC5D7F3E}" sibTransId="{0C080ED5-585C-400F-A634-60C6EF90CECF}"/>
    <dgm:cxn modelId="{508E7D4B-DDDD-4B44-A004-62FE01622B41}" srcId="{B3376A81-C57E-4695-9A95-172FF54A7777}" destId="{70947302-AC0D-4B80-8EAE-DCB877284C7B}" srcOrd="0" destOrd="0" parTransId="{7A61F8C1-AD26-43A8-ACCB-5C570529A6BA}" sibTransId="{C82B77BF-6FF6-4FC1-B0FB-61B9C4272CB5}"/>
    <dgm:cxn modelId="{5FD7BE90-99F9-41E0-B5FF-E3F90E3C8538}" type="presOf" srcId="{B3376A81-C57E-4695-9A95-172FF54A7777}" destId="{09DA148C-BFD6-41A5-9842-2FEAB1B3C9BF}" srcOrd="0" destOrd="0" presId="urn:microsoft.com/office/officeart/2005/8/layout/chevron2"/>
    <dgm:cxn modelId="{2A5C779B-86EC-4F98-BBA5-4446990631D3}" srcId="{D8F07C19-EA7D-4F97-9D79-83ADD82E0288}" destId="{D01FEC12-EEB6-4979-A862-ABD5C156B0FD}" srcOrd="0" destOrd="0" parTransId="{80C7799C-7ACA-489A-BA8B-E3E650059EDA}" sibTransId="{6E8C8438-4837-4E8F-AF97-E569D89ACEC3}"/>
    <dgm:cxn modelId="{D9479BBD-F623-4573-8095-8B8815AF4F9B}" type="presOf" srcId="{D01FEC12-EEB6-4979-A862-ABD5C156B0FD}" destId="{FD621CDF-B52E-4F2E-B31B-5AE9B4F72045}" srcOrd="0" destOrd="0" presId="urn:microsoft.com/office/officeart/2005/8/layout/chevron2"/>
    <dgm:cxn modelId="{E24065C8-735E-4178-9C43-54871984D93C}" srcId="{D01FEC12-EEB6-4979-A862-ABD5C156B0FD}" destId="{8E482767-EDFA-4A45-99F9-1E64B840846B}" srcOrd="1" destOrd="0" parTransId="{AC717119-C61C-4FB5-8B27-EFF3DC24FF3A}" sibTransId="{C27EC0AF-1030-46DA-9BF3-34D90FC54E4C}"/>
    <dgm:cxn modelId="{B3A608CE-5BF9-4FEF-BEDA-359160C85C0D}" srcId="{D8F07C19-EA7D-4F97-9D79-83ADD82E0288}" destId="{B3376A81-C57E-4695-9A95-172FF54A7777}" srcOrd="1" destOrd="0" parTransId="{596A8C71-169A-40BB-91A1-6DAAA37AE012}" sibTransId="{4C0D7445-A1E2-45E5-BCC5-B244D27BE61E}"/>
    <dgm:cxn modelId="{1F97EDF5-A6A7-4A85-88D8-4BCB28E24487}" type="presOf" srcId="{D8F07C19-EA7D-4F97-9D79-83ADD82E0288}" destId="{E719100D-A3F1-4CEB-A7EE-4BB5BBD418FB}" srcOrd="0" destOrd="0" presId="urn:microsoft.com/office/officeart/2005/8/layout/chevron2"/>
    <dgm:cxn modelId="{DCB265EF-57B4-4AB2-AB57-74F6509F9329}" type="presParOf" srcId="{E719100D-A3F1-4CEB-A7EE-4BB5BBD418FB}" destId="{1D292F1B-FE0A-4235-AA4D-49BB5DA653C1}" srcOrd="0" destOrd="0" presId="urn:microsoft.com/office/officeart/2005/8/layout/chevron2"/>
    <dgm:cxn modelId="{9AED11A2-A518-435E-BB1A-0E2E1402005F}" type="presParOf" srcId="{1D292F1B-FE0A-4235-AA4D-49BB5DA653C1}" destId="{FD621CDF-B52E-4F2E-B31B-5AE9B4F72045}" srcOrd="0" destOrd="0" presId="urn:microsoft.com/office/officeart/2005/8/layout/chevron2"/>
    <dgm:cxn modelId="{1BEA8E98-F757-4BC5-86DD-78DE23EE3970}" type="presParOf" srcId="{1D292F1B-FE0A-4235-AA4D-49BB5DA653C1}" destId="{1E75FAC9-5389-4367-BAA7-EFA4F39F60EF}" srcOrd="1" destOrd="0" presId="urn:microsoft.com/office/officeart/2005/8/layout/chevron2"/>
    <dgm:cxn modelId="{5963DC90-705F-4B42-BC35-7382E52B0078}" type="presParOf" srcId="{E719100D-A3F1-4CEB-A7EE-4BB5BBD418FB}" destId="{A6EEB49B-AED2-4757-8FDA-A7C2B42113EE}" srcOrd="1" destOrd="0" presId="urn:microsoft.com/office/officeart/2005/8/layout/chevron2"/>
    <dgm:cxn modelId="{8DCCAAE0-06A1-431C-BB62-6A99653471CD}" type="presParOf" srcId="{E719100D-A3F1-4CEB-A7EE-4BB5BBD418FB}" destId="{BB76AF69-5CF5-44ED-98AD-30C71C79E7F3}" srcOrd="2" destOrd="0" presId="urn:microsoft.com/office/officeart/2005/8/layout/chevron2"/>
    <dgm:cxn modelId="{DDA23EB5-E234-4628-82B7-4CC40D3C1BA9}" type="presParOf" srcId="{BB76AF69-5CF5-44ED-98AD-30C71C79E7F3}" destId="{09DA148C-BFD6-41A5-9842-2FEAB1B3C9BF}" srcOrd="0" destOrd="0" presId="urn:microsoft.com/office/officeart/2005/8/layout/chevron2"/>
    <dgm:cxn modelId="{92203A17-B823-4674-83D9-B58B059F989C}" type="presParOf" srcId="{BB76AF69-5CF5-44ED-98AD-30C71C79E7F3}" destId="{8CC5D35D-11AC-4C77-8E38-2B16992D5D92}" srcOrd="1" destOrd="0" presId="urn:microsoft.com/office/officeart/2005/8/layout/chevron2"/>
    <dgm:cxn modelId="{F05BC648-FCA6-448B-8FBB-C3713F7CA15A}" type="presParOf" srcId="{E719100D-A3F1-4CEB-A7EE-4BB5BBD418FB}" destId="{6BEDF827-6AE4-497D-9A6A-4F97E7B29056}" srcOrd="3" destOrd="0" presId="urn:microsoft.com/office/officeart/2005/8/layout/chevron2"/>
    <dgm:cxn modelId="{8E587AB0-9591-403B-A6E4-D8FF185CEA30}" type="presParOf" srcId="{E719100D-A3F1-4CEB-A7EE-4BB5BBD418FB}" destId="{86C29BE2-A147-4510-A360-C3B3D76E91E2}" srcOrd="4" destOrd="0" presId="urn:microsoft.com/office/officeart/2005/8/layout/chevron2"/>
    <dgm:cxn modelId="{4B5EBAAB-769D-4CF1-8D80-A554BEE10284}" type="presParOf" srcId="{86C29BE2-A147-4510-A360-C3B3D76E91E2}" destId="{DAAA942D-2394-4ECE-BC29-47C756026DF0}" srcOrd="0" destOrd="0" presId="urn:microsoft.com/office/officeart/2005/8/layout/chevron2"/>
    <dgm:cxn modelId="{5F3E331C-292E-4A50-AD27-6972A9BD5EA1}" type="presParOf" srcId="{86C29BE2-A147-4510-A360-C3B3D76E91E2}" destId="{9C58CA97-FBCF-4644-A14C-1B91C9BBC60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F07C19-EA7D-4F97-9D79-83ADD82E0288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01FEC12-EEB6-4979-A862-ABD5C156B0FD}">
      <dgm:prSet phldrT="[Текст]"/>
      <dgm:spPr/>
      <dgm:t>
        <a:bodyPr/>
        <a:lstStyle/>
        <a:p>
          <a:r>
            <a:rPr lang="ru-RU" dirty="0"/>
            <a:t>Второе поколение</a:t>
          </a:r>
        </a:p>
      </dgm:t>
    </dgm:pt>
    <dgm:pt modelId="{80C7799C-7ACA-489A-BA8B-E3E650059EDA}" type="parTrans" cxnId="{2A5C779B-86EC-4F98-BBA5-4446990631D3}">
      <dgm:prSet/>
      <dgm:spPr/>
      <dgm:t>
        <a:bodyPr/>
        <a:lstStyle/>
        <a:p>
          <a:endParaRPr lang="ru-RU"/>
        </a:p>
      </dgm:t>
    </dgm:pt>
    <dgm:pt modelId="{6E8C8438-4837-4E8F-AF97-E569D89ACEC3}" type="sibTrans" cxnId="{2A5C779B-86EC-4F98-BBA5-4446990631D3}">
      <dgm:prSet/>
      <dgm:spPr/>
      <dgm:t>
        <a:bodyPr/>
        <a:lstStyle/>
        <a:p>
          <a:endParaRPr lang="ru-RU"/>
        </a:p>
      </dgm:t>
    </dgm:pt>
    <dgm:pt modelId="{A9AF8094-188B-47AA-ACC7-ED3D2FC29719}">
      <dgm:prSet phldrT="[Текст]"/>
      <dgm:spPr/>
      <dgm:t>
        <a:bodyPr/>
        <a:lstStyle/>
        <a:p>
          <a:r>
            <a:rPr lang="ru-RU" dirty="0"/>
            <a:t>Язык ассемблера (конец 1940-х </a:t>
          </a:r>
          <a:r>
            <a:rPr lang="ru-RU" dirty="0" err="1"/>
            <a:t>г.г</a:t>
          </a:r>
          <a:r>
            <a:rPr lang="ru-RU" dirty="0"/>
            <a:t>.)</a:t>
          </a:r>
        </a:p>
      </dgm:t>
    </dgm:pt>
    <dgm:pt modelId="{B1C32CBC-786F-4980-8763-8B2093F53910}" type="parTrans" cxnId="{79DE3204-04AC-4E26-B4D2-EA0259F47879}">
      <dgm:prSet/>
      <dgm:spPr/>
      <dgm:t>
        <a:bodyPr/>
        <a:lstStyle/>
        <a:p>
          <a:endParaRPr lang="ru-RU"/>
        </a:p>
      </dgm:t>
    </dgm:pt>
    <dgm:pt modelId="{823D2088-0C2E-4859-BFF3-C0FFE8241D77}" type="sibTrans" cxnId="{79DE3204-04AC-4E26-B4D2-EA0259F47879}">
      <dgm:prSet/>
      <dgm:spPr/>
      <dgm:t>
        <a:bodyPr/>
        <a:lstStyle/>
        <a:p>
          <a:endParaRPr lang="ru-RU"/>
        </a:p>
      </dgm:t>
    </dgm:pt>
    <dgm:pt modelId="{B3376A81-C57E-4695-9A95-172FF54A7777}">
      <dgm:prSet phldrT="[Текст]"/>
      <dgm:spPr/>
      <dgm:t>
        <a:bodyPr/>
        <a:lstStyle/>
        <a:p>
          <a:r>
            <a:rPr lang="ru-RU" dirty="0"/>
            <a:t>Третье поколение</a:t>
          </a:r>
        </a:p>
      </dgm:t>
    </dgm:pt>
    <dgm:pt modelId="{596A8C71-169A-40BB-91A1-6DAAA37AE012}" type="parTrans" cxnId="{B3A608CE-5BF9-4FEF-BEDA-359160C85C0D}">
      <dgm:prSet/>
      <dgm:spPr/>
      <dgm:t>
        <a:bodyPr/>
        <a:lstStyle/>
        <a:p>
          <a:endParaRPr lang="ru-RU"/>
        </a:p>
      </dgm:t>
    </dgm:pt>
    <dgm:pt modelId="{4C0D7445-A1E2-45E5-BCC5-B244D27BE61E}" type="sibTrans" cxnId="{B3A608CE-5BF9-4FEF-BEDA-359160C85C0D}">
      <dgm:prSet/>
      <dgm:spPr/>
      <dgm:t>
        <a:bodyPr/>
        <a:lstStyle/>
        <a:p>
          <a:endParaRPr lang="ru-RU"/>
        </a:p>
      </dgm:t>
    </dgm:pt>
    <dgm:pt modelId="{70947302-AC0D-4B80-8EAE-DCB877284C7B}">
      <dgm:prSet phldrT="[Текст]"/>
      <dgm:spPr/>
      <dgm:t>
        <a:bodyPr/>
        <a:lstStyle/>
        <a:p>
          <a:r>
            <a:rPr lang="ru-RU" dirty="0"/>
            <a:t>Языки программирования высокого уровня, алгоритмические языки (конец 1950-х </a:t>
          </a:r>
          <a:r>
            <a:rPr lang="ru-RU" dirty="0" err="1"/>
            <a:t>г.г</a:t>
          </a:r>
          <a:r>
            <a:rPr lang="ru-RU" dirty="0"/>
            <a:t>.)</a:t>
          </a:r>
        </a:p>
      </dgm:t>
    </dgm:pt>
    <dgm:pt modelId="{7A61F8C1-AD26-43A8-ACCB-5C570529A6BA}" type="parTrans" cxnId="{508E7D4B-DDDD-4B44-A004-62FE01622B41}">
      <dgm:prSet/>
      <dgm:spPr/>
      <dgm:t>
        <a:bodyPr/>
        <a:lstStyle/>
        <a:p>
          <a:endParaRPr lang="ru-RU"/>
        </a:p>
      </dgm:t>
    </dgm:pt>
    <dgm:pt modelId="{C82B77BF-6FF6-4FC1-B0FB-61B9C4272CB5}" type="sibTrans" cxnId="{508E7D4B-DDDD-4B44-A004-62FE01622B41}">
      <dgm:prSet/>
      <dgm:spPr/>
      <dgm:t>
        <a:bodyPr/>
        <a:lstStyle/>
        <a:p>
          <a:endParaRPr lang="ru-RU"/>
        </a:p>
      </dgm:t>
    </dgm:pt>
    <dgm:pt modelId="{6E40A4D6-92DC-40D7-9680-994A79A094EF}">
      <dgm:prSet phldrT="[Текст]"/>
      <dgm:spPr/>
      <dgm:t>
        <a:bodyPr/>
        <a:lstStyle/>
        <a:p>
          <a:r>
            <a:rPr lang="ru-RU" dirty="0"/>
            <a:t>Четвёртое и пятое поколения</a:t>
          </a:r>
        </a:p>
      </dgm:t>
    </dgm:pt>
    <dgm:pt modelId="{E62A98E7-2541-4C6A-9817-DCD5AC5D7F3E}" type="parTrans" cxnId="{D290B864-7223-4A2E-9713-88813F2211C5}">
      <dgm:prSet/>
      <dgm:spPr/>
      <dgm:t>
        <a:bodyPr/>
        <a:lstStyle/>
        <a:p>
          <a:endParaRPr lang="ru-RU"/>
        </a:p>
      </dgm:t>
    </dgm:pt>
    <dgm:pt modelId="{0C080ED5-585C-400F-A634-60C6EF90CECF}" type="sibTrans" cxnId="{D290B864-7223-4A2E-9713-88813F2211C5}">
      <dgm:prSet/>
      <dgm:spPr/>
      <dgm:t>
        <a:bodyPr/>
        <a:lstStyle/>
        <a:p>
          <a:endParaRPr lang="ru-RU"/>
        </a:p>
      </dgm:t>
    </dgm:pt>
    <dgm:pt modelId="{A20580C9-D568-4417-BE5B-8B6DDE77B60D}">
      <dgm:prSet phldrT="[Текст]"/>
      <dgm:spPr/>
      <dgm:t>
        <a:bodyPr/>
        <a:lstStyle/>
        <a:p>
          <a:r>
            <a:rPr lang="ru-RU" dirty="0"/>
            <a:t>Развитие языков третьего поколения, создание технологии программирования (по настоящее время).</a:t>
          </a:r>
        </a:p>
      </dgm:t>
    </dgm:pt>
    <dgm:pt modelId="{AC929517-BC6D-4E46-8B45-696A35E6B692}" type="parTrans" cxnId="{EAB91E27-B641-4015-B575-63183C8508DB}">
      <dgm:prSet/>
      <dgm:spPr/>
      <dgm:t>
        <a:bodyPr/>
        <a:lstStyle/>
        <a:p>
          <a:endParaRPr lang="ru-RU"/>
        </a:p>
      </dgm:t>
    </dgm:pt>
    <dgm:pt modelId="{E097F9B4-AD70-4F3D-A5FB-609AFE768178}" type="sibTrans" cxnId="{EAB91E27-B641-4015-B575-63183C8508DB}">
      <dgm:prSet/>
      <dgm:spPr/>
      <dgm:t>
        <a:bodyPr/>
        <a:lstStyle/>
        <a:p>
          <a:endParaRPr lang="ru-RU"/>
        </a:p>
      </dgm:t>
    </dgm:pt>
    <dgm:pt modelId="{E719100D-A3F1-4CEB-A7EE-4BB5BBD418FB}" type="pres">
      <dgm:prSet presAssocID="{D8F07C19-EA7D-4F97-9D79-83ADD82E0288}" presName="linearFlow" presStyleCnt="0">
        <dgm:presLayoutVars>
          <dgm:dir/>
          <dgm:animLvl val="lvl"/>
          <dgm:resizeHandles val="exact"/>
        </dgm:presLayoutVars>
      </dgm:prSet>
      <dgm:spPr/>
    </dgm:pt>
    <dgm:pt modelId="{1D292F1B-FE0A-4235-AA4D-49BB5DA653C1}" type="pres">
      <dgm:prSet presAssocID="{D01FEC12-EEB6-4979-A862-ABD5C156B0FD}" presName="composite" presStyleCnt="0"/>
      <dgm:spPr/>
    </dgm:pt>
    <dgm:pt modelId="{FD621CDF-B52E-4F2E-B31B-5AE9B4F72045}" type="pres">
      <dgm:prSet presAssocID="{D01FEC12-EEB6-4979-A862-ABD5C156B0FD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1E75FAC9-5389-4367-BAA7-EFA4F39F60EF}" type="pres">
      <dgm:prSet presAssocID="{D01FEC12-EEB6-4979-A862-ABD5C156B0FD}" presName="descendantText" presStyleLbl="alignAcc1" presStyleIdx="0" presStyleCnt="3">
        <dgm:presLayoutVars>
          <dgm:bulletEnabled val="1"/>
        </dgm:presLayoutVars>
      </dgm:prSet>
      <dgm:spPr/>
    </dgm:pt>
    <dgm:pt modelId="{A6EEB49B-AED2-4757-8FDA-A7C2B42113EE}" type="pres">
      <dgm:prSet presAssocID="{6E8C8438-4837-4E8F-AF97-E569D89ACEC3}" presName="sp" presStyleCnt="0"/>
      <dgm:spPr/>
    </dgm:pt>
    <dgm:pt modelId="{BB76AF69-5CF5-44ED-98AD-30C71C79E7F3}" type="pres">
      <dgm:prSet presAssocID="{B3376A81-C57E-4695-9A95-172FF54A7777}" presName="composite" presStyleCnt="0"/>
      <dgm:spPr/>
    </dgm:pt>
    <dgm:pt modelId="{09DA148C-BFD6-41A5-9842-2FEAB1B3C9BF}" type="pres">
      <dgm:prSet presAssocID="{B3376A81-C57E-4695-9A95-172FF54A7777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8CC5D35D-11AC-4C77-8E38-2B16992D5D92}" type="pres">
      <dgm:prSet presAssocID="{B3376A81-C57E-4695-9A95-172FF54A7777}" presName="descendantText" presStyleLbl="alignAcc1" presStyleIdx="1" presStyleCnt="3">
        <dgm:presLayoutVars>
          <dgm:bulletEnabled val="1"/>
        </dgm:presLayoutVars>
      </dgm:prSet>
      <dgm:spPr/>
    </dgm:pt>
    <dgm:pt modelId="{6BEDF827-6AE4-497D-9A6A-4F97E7B29056}" type="pres">
      <dgm:prSet presAssocID="{4C0D7445-A1E2-45E5-BCC5-B244D27BE61E}" presName="sp" presStyleCnt="0"/>
      <dgm:spPr/>
    </dgm:pt>
    <dgm:pt modelId="{86C29BE2-A147-4510-A360-C3B3D76E91E2}" type="pres">
      <dgm:prSet presAssocID="{6E40A4D6-92DC-40D7-9680-994A79A094EF}" presName="composite" presStyleCnt="0"/>
      <dgm:spPr/>
    </dgm:pt>
    <dgm:pt modelId="{DAAA942D-2394-4ECE-BC29-47C756026DF0}" type="pres">
      <dgm:prSet presAssocID="{6E40A4D6-92DC-40D7-9680-994A79A094EF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9C58CA97-FBCF-4644-A14C-1B91C9BBC609}" type="pres">
      <dgm:prSet presAssocID="{6E40A4D6-92DC-40D7-9680-994A79A094EF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79DE3204-04AC-4E26-B4D2-EA0259F47879}" srcId="{D01FEC12-EEB6-4979-A862-ABD5C156B0FD}" destId="{A9AF8094-188B-47AA-ACC7-ED3D2FC29719}" srcOrd="0" destOrd="0" parTransId="{B1C32CBC-786F-4980-8763-8B2093F53910}" sibTransId="{823D2088-0C2E-4859-BFF3-C0FFE8241D77}"/>
    <dgm:cxn modelId="{EAB91E27-B641-4015-B575-63183C8508DB}" srcId="{6E40A4D6-92DC-40D7-9680-994A79A094EF}" destId="{A20580C9-D568-4417-BE5B-8B6DDE77B60D}" srcOrd="0" destOrd="0" parTransId="{AC929517-BC6D-4E46-8B45-696A35E6B692}" sibTransId="{E097F9B4-AD70-4F3D-A5FB-609AFE768178}"/>
    <dgm:cxn modelId="{40E8252E-556A-433E-B938-45DE9EEF95B7}" type="presOf" srcId="{A9AF8094-188B-47AA-ACC7-ED3D2FC29719}" destId="{1E75FAC9-5389-4367-BAA7-EFA4F39F60EF}" srcOrd="0" destOrd="0" presId="urn:microsoft.com/office/officeart/2005/8/layout/chevron2"/>
    <dgm:cxn modelId="{347FB039-8028-4970-8158-CB60EB4F31A7}" type="presOf" srcId="{6E40A4D6-92DC-40D7-9680-994A79A094EF}" destId="{DAAA942D-2394-4ECE-BC29-47C756026DF0}" srcOrd="0" destOrd="0" presId="urn:microsoft.com/office/officeart/2005/8/layout/chevron2"/>
    <dgm:cxn modelId="{CCDDA63F-5C7F-48F8-A1B1-01FB87F5E8A8}" type="presOf" srcId="{70947302-AC0D-4B80-8EAE-DCB877284C7B}" destId="{8CC5D35D-11AC-4C77-8E38-2B16992D5D92}" srcOrd="0" destOrd="0" presId="urn:microsoft.com/office/officeart/2005/8/layout/chevron2"/>
    <dgm:cxn modelId="{C4D0F663-49F6-42EB-BD7C-DD784997FB5D}" type="presOf" srcId="{A20580C9-D568-4417-BE5B-8B6DDE77B60D}" destId="{9C58CA97-FBCF-4644-A14C-1B91C9BBC609}" srcOrd="0" destOrd="0" presId="urn:microsoft.com/office/officeart/2005/8/layout/chevron2"/>
    <dgm:cxn modelId="{D290B864-7223-4A2E-9713-88813F2211C5}" srcId="{D8F07C19-EA7D-4F97-9D79-83ADD82E0288}" destId="{6E40A4D6-92DC-40D7-9680-994A79A094EF}" srcOrd="2" destOrd="0" parTransId="{E62A98E7-2541-4C6A-9817-DCD5AC5D7F3E}" sibTransId="{0C080ED5-585C-400F-A634-60C6EF90CECF}"/>
    <dgm:cxn modelId="{508E7D4B-DDDD-4B44-A004-62FE01622B41}" srcId="{B3376A81-C57E-4695-9A95-172FF54A7777}" destId="{70947302-AC0D-4B80-8EAE-DCB877284C7B}" srcOrd="0" destOrd="0" parTransId="{7A61F8C1-AD26-43A8-ACCB-5C570529A6BA}" sibTransId="{C82B77BF-6FF6-4FC1-B0FB-61B9C4272CB5}"/>
    <dgm:cxn modelId="{5FD7BE90-99F9-41E0-B5FF-E3F90E3C8538}" type="presOf" srcId="{B3376A81-C57E-4695-9A95-172FF54A7777}" destId="{09DA148C-BFD6-41A5-9842-2FEAB1B3C9BF}" srcOrd="0" destOrd="0" presId="urn:microsoft.com/office/officeart/2005/8/layout/chevron2"/>
    <dgm:cxn modelId="{2A5C779B-86EC-4F98-BBA5-4446990631D3}" srcId="{D8F07C19-EA7D-4F97-9D79-83ADD82E0288}" destId="{D01FEC12-EEB6-4979-A862-ABD5C156B0FD}" srcOrd="0" destOrd="0" parTransId="{80C7799C-7ACA-489A-BA8B-E3E650059EDA}" sibTransId="{6E8C8438-4837-4E8F-AF97-E569D89ACEC3}"/>
    <dgm:cxn modelId="{D9479BBD-F623-4573-8095-8B8815AF4F9B}" type="presOf" srcId="{D01FEC12-EEB6-4979-A862-ABD5C156B0FD}" destId="{FD621CDF-B52E-4F2E-B31B-5AE9B4F72045}" srcOrd="0" destOrd="0" presId="urn:microsoft.com/office/officeart/2005/8/layout/chevron2"/>
    <dgm:cxn modelId="{B3A608CE-5BF9-4FEF-BEDA-359160C85C0D}" srcId="{D8F07C19-EA7D-4F97-9D79-83ADD82E0288}" destId="{B3376A81-C57E-4695-9A95-172FF54A7777}" srcOrd="1" destOrd="0" parTransId="{596A8C71-169A-40BB-91A1-6DAAA37AE012}" sibTransId="{4C0D7445-A1E2-45E5-BCC5-B244D27BE61E}"/>
    <dgm:cxn modelId="{1F97EDF5-A6A7-4A85-88D8-4BCB28E24487}" type="presOf" srcId="{D8F07C19-EA7D-4F97-9D79-83ADD82E0288}" destId="{E719100D-A3F1-4CEB-A7EE-4BB5BBD418FB}" srcOrd="0" destOrd="0" presId="urn:microsoft.com/office/officeart/2005/8/layout/chevron2"/>
    <dgm:cxn modelId="{DCB265EF-57B4-4AB2-AB57-74F6509F9329}" type="presParOf" srcId="{E719100D-A3F1-4CEB-A7EE-4BB5BBD418FB}" destId="{1D292F1B-FE0A-4235-AA4D-49BB5DA653C1}" srcOrd="0" destOrd="0" presId="urn:microsoft.com/office/officeart/2005/8/layout/chevron2"/>
    <dgm:cxn modelId="{9AED11A2-A518-435E-BB1A-0E2E1402005F}" type="presParOf" srcId="{1D292F1B-FE0A-4235-AA4D-49BB5DA653C1}" destId="{FD621CDF-B52E-4F2E-B31B-5AE9B4F72045}" srcOrd="0" destOrd="0" presId="urn:microsoft.com/office/officeart/2005/8/layout/chevron2"/>
    <dgm:cxn modelId="{1BEA8E98-F757-4BC5-86DD-78DE23EE3970}" type="presParOf" srcId="{1D292F1B-FE0A-4235-AA4D-49BB5DA653C1}" destId="{1E75FAC9-5389-4367-BAA7-EFA4F39F60EF}" srcOrd="1" destOrd="0" presId="urn:microsoft.com/office/officeart/2005/8/layout/chevron2"/>
    <dgm:cxn modelId="{5963DC90-705F-4B42-BC35-7382E52B0078}" type="presParOf" srcId="{E719100D-A3F1-4CEB-A7EE-4BB5BBD418FB}" destId="{A6EEB49B-AED2-4757-8FDA-A7C2B42113EE}" srcOrd="1" destOrd="0" presId="urn:microsoft.com/office/officeart/2005/8/layout/chevron2"/>
    <dgm:cxn modelId="{8DCCAAE0-06A1-431C-BB62-6A99653471CD}" type="presParOf" srcId="{E719100D-A3F1-4CEB-A7EE-4BB5BBD418FB}" destId="{BB76AF69-5CF5-44ED-98AD-30C71C79E7F3}" srcOrd="2" destOrd="0" presId="urn:microsoft.com/office/officeart/2005/8/layout/chevron2"/>
    <dgm:cxn modelId="{DDA23EB5-E234-4628-82B7-4CC40D3C1BA9}" type="presParOf" srcId="{BB76AF69-5CF5-44ED-98AD-30C71C79E7F3}" destId="{09DA148C-BFD6-41A5-9842-2FEAB1B3C9BF}" srcOrd="0" destOrd="0" presId="urn:microsoft.com/office/officeart/2005/8/layout/chevron2"/>
    <dgm:cxn modelId="{92203A17-B823-4674-83D9-B58B059F989C}" type="presParOf" srcId="{BB76AF69-5CF5-44ED-98AD-30C71C79E7F3}" destId="{8CC5D35D-11AC-4C77-8E38-2B16992D5D92}" srcOrd="1" destOrd="0" presId="urn:microsoft.com/office/officeart/2005/8/layout/chevron2"/>
    <dgm:cxn modelId="{F05BC648-FCA6-448B-8FBB-C3713F7CA15A}" type="presParOf" srcId="{E719100D-A3F1-4CEB-A7EE-4BB5BBD418FB}" destId="{6BEDF827-6AE4-497D-9A6A-4F97E7B29056}" srcOrd="3" destOrd="0" presId="urn:microsoft.com/office/officeart/2005/8/layout/chevron2"/>
    <dgm:cxn modelId="{8E587AB0-9591-403B-A6E4-D8FF185CEA30}" type="presParOf" srcId="{E719100D-A3F1-4CEB-A7EE-4BB5BBD418FB}" destId="{86C29BE2-A147-4510-A360-C3B3D76E91E2}" srcOrd="4" destOrd="0" presId="urn:microsoft.com/office/officeart/2005/8/layout/chevron2"/>
    <dgm:cxn modelId="{4B5EBAAB-769D-4CF1-8D80-A554BEE10284}" type="presParOf" srcId="{86C29BE2-A147-4510-A360-C3B3D76E91E2}" destId="{DAAA942D-2394-4ECE-BC29-47C756026DF0}" srcOrd="0" destOrd="0" presId="urn:microsoft.com/office/officeart/2005/8/layout/chevron2"/>
    <dgm:cxn modelId="{5F3E331C-292E-4A50-AD27-6972A9BD5EA1}" type="presParOf" srcId="{86C29BE2-A147-4510-A360-C3B3D76E91E2}" destId="{9C58CA97-FBCF-4644-A14C-1B91C9BBC60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641FAD-AFBB-4D8E-88FD-1D58697B3CF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4C5D160-A060-406F-86F1-29C275918B5B}">
      <dgm:prSet phldrT="[Текст]"/>
      <dgm:spPr/>
      <dgm:t>
        <a:bodyPr/>
        <a:lstStyle/>
        <a:p>
          <a:r>
            <a:rPr lang="ru-RU" dirty="0"/>
            <a:t>Задачи, решаемые с использованием компьютера</a:t>
          </a:r>
        </a:p>
      </dgm:t>
    </dgm:pt>
    <dgm:pt modelId="{158D0916-4E89-4882-BCFF-F036E285A176}" type="parTrans" cxnId="{F8325A3C-325B-4C9F-9D9A-63DB2324173F}">
      <dgm:prSet/>
      <dgm:spPr/>
      <dgm:t>
        <a:bodyPr/>
        <a:lstStyle/>
        <a:p>
          <a:endParaRPr lang="ru-RU"/>
        </a:p>
      </dgm:t>
    </dgm:pt>
    <dgm:pt modelId="{848251ED-EFA9-4FF4-BD4C-BD65C4877140}" type="sibTrans" cxnId="{F8325A3C-325B-4C9F-9D9A-63DB2324173F}">
      <dgm:prSet/>
      <dgm:spPr/>
      <dgm:t>
        <a:bodyPr/>
        <a:lstStyle/>
        <a:p>
          <a:endParaRPr lang="ru-RU"/>
        </a:p>
      </dgm:t>
    </dgm:pt>
    <dgm:pt modelId="{BA8A58E9-9D53-4449-BF6D-BE66AE4A0E03}">
      <dgm:prSet phldrT="[Текст]"/>
      <dgm:spPr/>
      <dgm:t>
        <a:bodyPr/>
        <a:lstStyle/>
        <a:p>
          <a:r>
            <a:rPr lang="ru-RU" dirty="0"/>
            <a:t>Вычислительные: используются императивные языки</a:t>
          </a:r>
        </a:p>
      </dgm:t>
    </dgm:pt>
    <dgm:pt modelId="{42B94C3C-AD1C-493A-8C0F-A0D5F0D41B98}" type="parTrans" cxnId="{E89D27E7-306A-4346-BD16-536BE684EB5B}">
      <dgm:prSet/>
      <dgm:spPr/>
      <dgm:t>
        <a:bodyPr/>
        <a:lstStyle/>
        <a:p>
          <a:endParaRPr lang="ru-RU"/>
        </a:p>
      </dgm:t>
    </dgm:pt>
    <dgm:pt modelId="{41F1E4FF-9AFB-41C4-82BC-01C5081EBBC7}" type="sibTrans" cxnId="{E89D27E7-306A-4346-BD16-536BE684EB5B}">
      <dgm:prSet/>
      <dgm:spPr/>
      <dgm:t>
        <a:bodyPr/>
        <a:lstStyle/>
        <a:p>
          <a:endParaRPr lang="ru-RU"/>
        </a:p>
      </dgm:t>
    </dgm:pt>
    <dgm:pt modelId="{841A7A7E-4A48-415A-8D7F-57FA442B184E}">
      <dgm:prSet phldrT="[Текст]"/>
      <dgm:spPr/>
      <dgm:t>
        <a:bodyPr/>
        <a:lstStyle/>
        <a:p>
          <a:r>
            <a:rPr lang="ru-RU" dirty="0"/>
            <a:t>Информационные: используются декларативные языки</a:t>
          </a:r>
        </a:p>
      </dgm:t>
    </dgm:pt>
    <dgm:pt modelId="{BA8D6FB8-32AC-42E4-98F0-59A094E8EF60}" type="parTrans" cxnId="{7EEF8E20-9A1E-4CFC-8223-4574E4E6BC32}">
      <dgm:prSet/>
      <dgm:spPr/>
      <dgm:t>
        <a:bodyPr/>
        <a:lstStyle/>
        <a:p>
          <a:endParaRPr lang="ru-RU"/>
        </a:p>
      </dgm:t>
    </dgm:pt>
    <dgm:pt modelId="{0756D0C9-D3C0-48A8-955B-FE9A070FD4BD}" type="sibTrans" cxnId="{7EEF8E20-9A1E-4CFC-8223-4574E4E6BC32}">
      <dgm:prSet/>
      <dgm:spPr/>
      <dgm:t>
        <a:bodyPr/>
        <a:lstStyle/>
        <a:p>
          <a:endParaRPr lang="ru-RU"/>
        </a:p>
      </dgm:t>
    </dgm:pt>
    <dgm:pt modelId="{2A1E60C3-2C67-4C21-80E7-7AA6073EEB10}" type="pres">
      <dgm:prSet presAssocID="{4F641FAD-AFBB-4D8E-88FD-1D58697B3CF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1146E22-A360-4E61-92DD-C792000B4D01}" type="pres">
      <dgm:prSet presAssocID="{04C5D160-A060-406F-86F1-29C275918B5B}" presName="hierRoot1" presStyleCnt="0">
        <dgm:presLayoutVars>
          <dgm:hierBranch val="init"/>
        </dgm:presLayoutVars>
      </dgm:prSet>
      <dgm:spPr/>
    </dgm:pt>
    <dgm:pt modelId="{D56C08CB-4D56-458A-A809-ACB3DFED5F23}" type="pres">
      <dgm:prSet presAssocID="{04C5D160-A060-406F-86F1-29C275918B5B}" presName="rootComposite1" presStyleCnt="0"/>
      <dgm:spPr/>
    </dgm:pt>
    <dgm:pt modelId="{F3F98B5C-6CA3-4024-B242-3EA32754CB3B}" type="pres">
      <dgm:prSet presAssocID="{04C5D160-A060-406F-86F1-29C275918B5B}" presName="rootText1" presStyleLbl="node0" presStyleIdx="0" presStyleCnt="1">
        <dgm:presLayoutVars>
          <dgm:chPref val="3"/>
        </dgm:presLayoutVars>
      </dgm:prSet>
      <dgm:spPr/>
    </dgm:pt>
    <dgm:pt modelId="{DF56C9E3-1D97-47C5-A410-121C701E0033}" type="pres">
      <dgm:prSet presAssocID="{04C5D160-A060-406F-86F1-29C275918B5B}" presName="rootConnector1" presStyleLbl="node1" presStyleIdx="0" presStyleCnt="0"/>
      <dgm:spPr/>
    </dgm:pt>
    <dgm:pt modelId="{FC1142F0-4768-4077-86D7-421BEACD886A}" type="pres">
      <dgm:prSet presAssocID="{04C5D160-A060-406F-86F1-29C275918B5B}" presName="hierChild2" presStyleCnt="0"/>
      <dgm:spPr/>
    </dgm:pt>
    <dgm:pt modelId="{DB3CD925-C64B-48DE-B39A-60BC1A58A288}" type="pres">
      <dgm:prSet presAssocID="{42B94C3C-AD1C-493A-8C0F-A0D5F0D41B98}" presName="Name37" presStyleLbl="parChTrans1D2" presStyleIdx="0" presStyleCnt="2"/>
      <dgm:spPr/>
    </dgm:pt>
    <dgm:pt modelId="{43200873-03D4-4071-9761-57D8C448499F}" type="pres">
      <dgm:prSet presAssocID="{BA8A58E9-9D53-4449-BF6D-BE66AE4A0E03}" presName="hierRoot2" presStyleCnt="0">
        <dgm:presLayoutVars>
          <dgm:hierBranch val="init"/>
        </dgm:presLayoutVars>
      </dgm:prSet>
      <dgm:spPr/>
    </dgm:pt>
    <dgm:pt modelId="{3F71E4EF-463B-4640-96D4-454A12428745}" type="pres">
      <dgm:prSet presAssocID="{BA8A58E9-9D53-4449-BF6D-BE66AE4A0E03}" presName="rootComposite" presStyleCnt="0"/>
      <dgm:spPr/>
    </dgm:pt>
    <dgm:pt modelId="{93BBD0CB-57BB-41F4-B0EF-20AE2442C568}" type="pres">
      <dgm:prSet presAssocID="{BA8A58E9-9D53-4449-BF6D-BE66AE4A0E03}" presName="rootText" presStyleLbl="node2" presStyleIdx="0" presStyleCnt="2">
        <dgm:presLayoutVars>
          <dgm:chPref val="3"/>
        </dgm:presLayoutVars>
      </dgm:prSet>
      <dgm:spPr/>
    </dgm:pt>
    <dgm:pt modelId="{290A3504-E995-4758-839F-D54742C84B68}" type="pres">
      <dgm:prSet presAssocID="{BA8A58E9-9D53-4449-BF6D-BE66AE4A0E03}" presName="rootConnector" presStyleLbl="node2" presStyleIdx="0" presStyleCnt="2"/>
      <dgm:spPr/>
    </dgm:pt>
    <dgm:pt modelId="{FE696973-2D88-4FA1-B14D-209878CB25A4}" type="pres">
      <dgm:prSet presAssocID="{BA8A58E9-9D53-4449-BF6D-BE66AE4A0E03}" presName="hierChild4" presStyleCnt="0"/>
      <dgm:spPr/>
    </dgm:pt>
    <dgm:pt modelId="{E3BA640F-7524-436E-8CC3-1B92DBCD4C05}" type="pres">
      <dgm:prSet presAssocID="{BA8A58E9-9D53-4449-BF6D-BE66AE4A0E03}" presName="hierChild5" presStyleCnt="0"/>
      <dgm:spPr/>
    </dgm:pt>
    <dgm:pt modelId="{CD220734-572A-40AC-B9C2-38C7E7723D01}" type="pres">
      <dgm:prSet presAssocID="{BA8D6FB8-32AC-42E4-98F0-59A094E8EF60}" presName="Name37" presStyleLbl="parChTrans1D2" presStyleIdx="1" presStyleCnt="2"/>
      <dgm:spPr/>
    </dgm:pt>
    <dgm:pt modelId="{D903F574-FE6C-4200-86C1-4FF25970F153}" type="pres">
      <dgm:prSet presAssocID="{841A7A7E-4A48-415A-8D7F-57FA442B184E}" presName="hierRoot2" presStyleCnt="0">
        <dgm:presLayoutVars>
          <dgm:hierBranch val="init"/>
        </dgm:presLayoutVars>
      </dgm:prSet>
      <dgm:spPr/>
    </dgm:pt>
    <dgm:pt modelId="{FCC157A4-6C39-4A3F-9A7F-28A05A2278FF}" type="pres">
      <dgm:prSet presAssocID="{841A7A7E-4A48-415A-8D7F-57FA442B184E}" presName="rootComposite" presStyleCnt="0"/>
      <dgm:spPr/>
    </dgm:pt>
    <dgm:pt modelId="{1BB34638-E9F2-444C-B07B-4D35AE4918A8}" type="pres">
      <dgm:prSet presAssocID="{841A7A7E-4A48-415A-8D7F-57FA442B184E}" presName="rootText" presStyleLbl="node2" presStyleIdx="1" presStyleCnt="2">
        <dgm:presLayoutVars>
          <dgm:chPref val="3"/>
        </dgm:presLayoutVars>
      </dgm:prSet>
      <dgm:spPr/>
    </dgm:pt>
    <dgm:pt modelId="{C323F1B8-1EBD-443A-B36C-5AD030A8A77B}" type="pres">
      <dgm:prSet presAssocID="{841A7A7E-4A48-415A-8D7F-57FA442B184E}" presName="rootConnector" presStyleLbl="node2" presStyleIdx="1" presStyleCnt="2"/>
      <dgm:spPr/>
    </dgm:pt>
    <dgm:pt modelId="{8FBC5365-8FFD-457C-AB53-EE719A993203}" type="pres">
      <dgm:prSet presAssocID="{841A7A7E-4A48-415A-8D7F-57FA442B184E}" presName="hierChild4" presStyleCnt="0"/>
      <dgm:spPr/>
    </dgm:pt>
    <dgm:pt modelId="{A17A2C30-118A-45EE-A71A-FCE4F7DA1DC7}" type="pres">
      <dgm:prSet presAssocID="{841A7A7E-4A48-415A-8D7F-57FA442B184E}" presName="hierChild5" presStyleCnt="0"/>
      <dgm:spPr/>
    </dgm:pt>
    <dgm:pt modelId="{88A75843-D48E-465C-9378-3480798F508B}" type="pres">
      <dgm:prSet presAssocID="{04C5D160-A060-406F-86F1-29C275918B5B}" presName="hierChild3" presStyleCnt="0"/>
      <dgm:spPr/>
    </dgm:pt>
  </dgm:ptLst>
  <dgm:cxnLst>
    <dgm:cxn modelId="{7EEF8E20-9A1E-4CFC-8223-4574E4E6BC32}" srcId="{04C5D160-A060-406F-86F1-29C275918B5B}" destId="{841A7A7E-4A48-415A-8D7F-57FA442B184E}" srcOrd="1" destOrd="0" parTransId="{BA8D6FB8-32AC-42E4-98F0-59A094E8EF60}" sibTransId="{0756D0C9-D3C0-48A8-955B-FE9A070FD4BD}"/>
    <dgm:cxn modelId="{ED569133-0630-41B5-A08E-6817A022190D}" type="presOf" srcId="{04C5D160-A060-406F-86F1-29C275918B5B}" destId="{DF56C9E3-1D97-47C5-A410-121C701E0033}" srcOrd="1" destOrd="0" presId="urn:microsoft.com/office/officeart/2005/8/layout/orgChart1"/>
    <dgm:cxn modelId="{F8325A3C-325B-4C9F-9D9A-63DB2324173F}" srcId="{4F641FAD-AFBB-4D8E-88FD-1D58697B3CF3}" destId="{04C5D160-A060-406F-86F1-29C275918B5B}" srcOrd="0" destOrd="0" parTransId="{158D0916-4E89-4882-BCFF-F036E285A176}" sibTransId="{848251ED-EFA9-4FF4-BD4C-BD65C4877140}"/>
    <dgm:cxn modelId="{7BA6E86E-EE05-48AD-82F6-C26DAE3593EE}" type="presOf" srcId="{BA8A58E9-9D53-4449-BF6D-BE66AE4A0E03}" destId="{290A3504-E995-4758-839F-D54742C84B68}" srcOrd="1" destOrd="0" presId="urn:microsoft.com/office/officeart/2005/8/layout/orgChart1"/>
    <dgm:cxn modelId="{A45AB370-F144-4A9D-B602-223A80333A73}" type="presOf" srcId="{841A7A7E-4A48-415A-8D7F-57FA442B184E}" destId="{C323F1B8-1EBD-443A-B36C-5AD030A8A77B}" srcOrd="1" destOrd="0" presId="urn:microsoft.com/office/officeart/2005/8/layout/orgChart1"/>
    <dgm:cxn modelId="{62651275-7748-46C9-850C-16406395A88C}" type="presOf" srcId="{BA8A58E9-9D53-4449-BF6D-BE66AE4A0E03}" destId="{93BBD0CB-57BB-41F4-B0EF-20AE2442C568}" srcOrd="0" destOrd="0" presId="urn:microsoft.com/office/officeart/2005/8/layout/orgChart1"/>
    <dgm:cxn modelId="{4254F295-A6D2-443B-A362-763A61BA6658}" type="presOf" srcId="{42B94C3C-AD1C-493A-8C0F-A0D5F0D41B98}" destId="{DB3CD925-C64B-48DE-B39A-60BC1A58A288}" srcOrd="0" destOrd="0" presId="urn:microsoft.com/office/officeart/2005/8/layout/orgChart1"/>
    <dgm:cxn modelId="{160AB6A3-E0BB-46B1-BC01-94B73703F213}" type="presOf" srcId="{BA8D6FB8-32AC-42E4-98F0-59A094E8EF60}" destId="{CD220734-572A-40AC-B9C2-38C7E7723D01}" srcOrd="0" destOrd="0" presId="urn:microsoft.com/office/officeart/2005/8/layout/orgChart1"/>
    <dgm:cxn modelId="{AD4A3AA4-D091-4482-9AB6-DEB05B409D3D}" type="presOf" srcId="{04C5D160-A060-406F-86F1-29C275918B5B}" destId="{F3F98B5C-6CA3-4024-B242-3EA32754CB3B}" srcOrd="0" destOrd="0" presId="urn:microsoft.com/office/officeart/2005/8/layout/orgChart1"/>
    <dgm:cxn modelId="{E89D27E7-306A-4346-BD16-536BE684EB5B}" srcId="{04C5D160-A060-406F-86F1-29C275918B5B}" destId="{BA8A58E9-9D53-4449-BF6D-BE66AE4A0E03}" srcOrd="0" destOrd="0" parTransId="{42B94C3C-AD1C-493A-8C0F-A0D5F0D41B98}" sibTransId="{41F1E4FF-9AFB-41C4-82BC-01C5081EBBC7}"/>
    <dgm:cxn modelId="{72BF87F0-DE25-4364-9A87-0FADD60A1033}" type="presOf" srcId="{841A7A7E-4A48-415A-8D7F-57FA442B184E}" destId="{1BB34638-E9F2-444C-B07B-4D35AE4918A8}" srcOrd="0" destOrd="0" presId="urn:microsoft.com/office/officeart/2005/8/layout/orgChart1"/>
    <dgm:cxn modelId="{54568FFA-1F51-4235-ADE1-2741840D9A65}" type="presOf" srcId="{4F641FAD-AFBB-4D8E-88FD-1D58697B3CF3}" destId="{2A1E60C3-2C67-4C21-80E7-7AA6073EEB10}" srcOrd="0" destOrd="0" presId="urn:microsoft.com/office/officeart/2005/8/layout/orgChart1"/>
    <dgm:cxn modelId="{F3580C9A-B2D7-42E6-9F00-615B7F232CE8}" type="presParOf" srcId="{2A1E60C3-2C67-4C21-80E7-7AA6073EEB10}" destId="{81146E22-A360-4E61-92DD-C792000B4D01}" srcOrd="0" destOrd="0" presId="urn:microsoft.com/office/officeart/2005/8/layout/orgChart1"/>
    <dgm:cxn modelId="{FCACD08E-5029-4D22-B68C-58AD0257D766}" type="presParOf" srcId="{81146E22-A360-4E61-92DD-C792000B4D01}" destId="{D56C08CB-4D56-458A-A809-ACB3DFED5F23}" srcOrd="0" destOrd="0" presId="urn:microsoft.com/office/officeart/2005/8/layout/orgChart1"/>
    <dgm:cxn modelId="{3313AF29-FD65-4B15-A4E0-08680384D2B9}" type="presParOf" srcId="{D56C08CB-4D56-458A-A809-ACB3DFED5F23}" destId="{F3F98B5C-6CA3-4024-B242-3EA32754CB3B}" srcOrd="0" destOrd="0" presId="urn:microsoft.com/office/officeart/2005/8/layout/orgChart1"/>
    <dgm:cxn modelId="{D1F97BFF-9079-4B9C-9696-E3DD01CE4990}" type="presParOf" srcId="{D56C08CB-4D56-458A-A809-ACB3DFED5F23}" destId="{DF56C9E3-1D97-47C5-A410-121C701E0033}" srcOrd="1" destOrd="0" presId="urn:microsoft.com/office/officeart/2005/8/layout/orgChart1"/>
    <dgm:cxn modelId="{161B04B7-93DE-4CA4-8F47-B90DD898E202}" type="presParOf" srcId="{81146E22-A360-4E61-92DD-C792000B4D01}" destId="{FC1142F0-4768-4077-86D7-421BEACD886A}" srcOrd="1" destOrd="0" presId="urn:microsoft.com/office/officeart/2005/8/layout/orgChart1"/>
    <dgm:cxn modelId="{9B184420-A197-4832-BD07-5E979D1F0441}" type="presParOf" srcId="{FC1142F0-4768-4077-86D7-421BEACD886A}" destId="{DB3CD925-C64B-48DE-B39A-60BC1A58A288}" srcOrd="0" destOrd="0" presId="urn:microsoft.com/office/officeart/2005/8/layout/orgChart1"/>
    <dgm:cxn modelId="{ED5681EC-9B95-4020-B891-C627E22E3EDF}" type="presParOf" srcId="{FC1142F0-4768-4077-86D7-421BEACD886A}" destId="{43200873-03D4-4071-9761-57D8C448499F}" srcOrd="1" destOrd="0" presId="urn:microsoft.com/office/officeart/2005/8/layout/orgChart1"/>
    <dgm:cxn modelId="{7D0B4B95-E4A2-47D5-B581-EF1064B912C9}" type="presParOf" srcId="{43200873-03D4-4071-9761-57D8C448499F}" destId="{3F71E4EF-463B-4640-96D4-454A12428745}" srcOrd="0" destOrd="0" presId="urn:microsoft.com/office/officeart/2005/8/layout/orgChart1"/>
    <dgm:cxn modelId="{EB1771DE-A53B-4A94-BDBC-0BF798C7DFAA}" type="presParOf" srcId="{3F71E4EF-463B-4640-96D4-454A12428745}" destId="{93BBD0CB-57BB-41F4-B0EF-20AE2442C568}" srcOrd="0" destOrd="0" presId="urn:microsoft.com/office/officeart/2005/8/layout/orgChart1"/>
    <dgm:cxn modelId="{57A18D15-D1C1-4F45-82A2-69180E7F37A2}" type="presParOf" srcId="{3F71E4EF-463B-4640-96D4-454A12428745}" destId="{290A3504-E995-4758-839F-D54742C84B68}" srcOrd="1" destOrd="0" presId="urn:microsoft.com/office/officeart/2005/8/layout/orgChart1"/>
    <dgm:cxn modelId="{50B5CED2-BBB2-4368-9B13-B8FEB9F7D7F6}" type="presParOf" srcId="{43200873-03D4-4071-9761-57D8C448499F}" destId="{FE696973-2D88-4FA1-B14D-209878CB25A4}" srcOrd="1" destOrd="0" presId="urn:microsoft.com/office/officeart/2005/8/layout/orgChart1"/>
    <dgm:cxn modelId="{DDB4B5B1-E651-48D0-A886-41320C422979}" type="presParOf" srcId="{43200873-03D4-4071-9761-57D8C448499F}" destId="{E3BA640F-7524-436E-8CC3-1B92DBCD4C05}" srcOrd="2" destOrd="0" presId="urn:microsoft.com/office/officeart/2005/8/layout/orgChart1"/>
    <dgm:cxn modelId="{59C1D9AD-FEB2-4761-824E-D726A2A0CFC9}" type="presParOf" srcId="{FC1142F0-4768-4077-86D7-421BEACD886A}" destId="{CD220734-572A-40AC-B9C2-38C7E7723D01}" srcOrd="2" destOrd="0" presId="urn:microsoft.com/office/officeart/2005/8/layout/orgChart1"/>
    <dgm:cxn modelId="{58557F34-80F2-4890-9AB3-12106E1E9BA7}" type="presParOf" srcId="{FC1142F0-4768-4077-86D7-421BEACD886A}" destId="{D903F574-FE6C-4200-86C1-4FF25970F153}" srcOrd="3" destOrd="0" presId="urn:microsoft.com/office/officeart/2005/8/layout/orgChart1"/>
    <dgm:cxn modelId="{9E4CDAC7-F6BF-4F66-91D5-1C8ABD067A69}" type="presParOf" srcId="{D903F574-FE6C-4200-86C1-4FF25970F153}" destId="{FCC157A4-6C39-4A3F-9A7F-28A05A2278FF}" srcOrd="0" destOrd="0" presId="urn:microsoft.com/office/officeart/2005/8/layout/orgChart1"/>
    <dgm:cxn modelId="{05EC56B5-08D3-4B14-9D7F-FFD59F7870CE}" type="presParOf" srcId="{FCC157A4-6C39-4A3F-9A7F-28A05A2278FF}" destId="{1BB34638-E9F2-444C-B07B-4D35AE4918A8}" srcOrd="0" destOrd="0" presId="urn:microsoft.com/office/officeart/2005/8/layout/orgChart1"/>
    <dgm:cxn modelId="{43F24721-7B9E-4530-BC82-DD6EA98F8DDF}" type="presParOf" srcId="{FCC157A4-6C39-4A3F-9A7F-28A05A2278FF}" destId="{C323F1B8-1EBD-443A-B36C-5AD030A8A77B}" srcOrd="1" destOrd="0" presId="urn:microsoft.com/office/officeart/2005/8/layout/orgChart1"/>
    <dgm:cxn modelId="{927B919D-E591-40C7-89EA-AC4B453FFC0C}" type="presParOf" srcId="{D903F574-FE6C-4200-86C1-4FF25970F153}" destId="{8FBC5365-8FFD-457C-AB53-EE719A993203}" srcOrd="1" destOrd="0" presId="urn:microsoft.com/office/officeart/2005/8/layout/orgChart1"/>
    <dgm:cxn modelId="{536DF4F1-928D-4F5E-B84B-974BC7ABBAD1}" type="presParOf" srcId="{D903F574-FE6C-4200-86C1-4FF25970F153}" destId="{A17A2C30-118A-45EE-A71A-FCE4F7DA1DC7}" srcOrd="2" destOrd="0" presId="urn:microsoft.com/office/officeart/2005/8/layout/orgChart1"/>
    <dgm:cxn modelId="{05884C2D-D957-4DC4-B170-EBC9066E8541}" type="presParOf" srcId="{81146E22-A360-4E61-92DD-C792000B4D01}" destId="{88A75843-D48E-465C-9378-3480798F508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EBD597-1C2F-4985-81FB-5FF2D7930D3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F6CF91F-C8B7-46C7-8050-9DF6FF252673}">
      <dgm:prSet phldrT="[Текст]" custT="1"/>
      <dgm:spPr/>
      <dgm:t>
        <a:bodyPr/>
        <a:lstStyle/>
        <a:p>
          <a:r>
            <a:rPr lang="ru-RU" sz="1400"/>
            <a:t>Планирование и анализ</a:t>
          </a:r>
        </a:p>
      </dgm:t>
    </dgm:pt>
    <dgm:pt modelId="{EF2FB5E9-7CC9-4E75-8FDA-D9FE76455FCF}" type="parTrans" cxnId="{8C5C1BCD-C46C-4F82-B4D8-3581CAD18741}">
      <dgm:prSet/>
      <dgm:spPr/>
      <dgm:t>
        <a:bodyPr/>
        <a:lstStyle/>
        <a:p>
          <a:endParaRPr lang="ru-RU"/>
        </a:p>
      </dgm:t>
    </dgm:pt>
    <dgm:pt modelId="{15CF153D-948D-4AEE-B209-67F91D200B28}" type="sibTrans" cxnId="{8C5C1BCD-C46C-4F82-B4D8-3581CAD18741}">
      <dgm:prSet/>
      <dgm:spPr/>
      <dgm:t>
        <a:bodyPr/>
        <a:lstStyle/>
        <a:p>
          <a:endParaRPr lang="ru-RU"/>
        </a:p>
      </dgm:t>
    </dgm:pt>
    <dgm:pt modelId="{8FC9F611-6805-4085-9EB7-CCFB40115F12}">
      <dgm:prSet phldrT="[Текст]" custT="1"/>
      <dgm:spPr/>
      <dgm:t>
        <a:bodyPr/>
        <a:lstStyle/>
        <a:p>
          <a:r>
            <a:rPr lang="ru-RU" sz="1400"/>
            <a:t>Создание документации</a:t>
          </a:r>
        </a:p>
      </dgm:t>
    </dgm:pt>
    <dgm:pt modelId="{0298B06A-337D-4B33-8070-B97CD8AC4E61}" type="parTrans" cxnId="{76CA12C7-BB92-47E0-82BF-66607DB93018}">
      <dgm:prSet/>
      <dgm:spPr/>
      <dgm:t>
        <a:bodyPr/>
        <a:lstStyle/>
        <a:p>
          <a:endParaRPr lang="ru-RU"/>
        </a:p>
      </dgm:t>
    </dgm:pt>
    <dgm:pt modelId="{91999697-3643-407C-BA34-707300BAAD7D}" type="sibTrans" cxnId="{76CA12C7-BB92-47E0-82BF-66607DB93018}">
      <dgm:prSet/>
      <dgm:spPr/>
      <dgm:t>
        <a:bodyPr/>
        <a:lstStyle/>
        <a:p>
          <a:endParaRPr lang="ru-RU"/>
        </a:p>
      </dgm:t>
    </dgm:pt>
    <dgm:pt modelId="{B4EAAE11-64B1-4E81-9365-6BE7812E3BF2}">
      <dgm:prSet phldrT="[Текст]" custT="1"/>
      <dgm:spPr/>
      <dgm:t>
        <a:bodyPr/>
        <a:lstStyle/>
        <a:p>
          <a:r>
            <a:rPr lang="ru-RU" sz="1400"/>
            <a:t>Разработка архитектуры</a:t>
          </a:r>
        </a:p>
      </dgm:t>
    </dgm:pt>
    <dgm:pt modelId="{EA6FB483-DA84-4281-94D5-7EEC9DA58558}" type="parTrans" cxnId="{E74882C4-1689-4341-BE5E-9B6185A4C820}">
      <dgm:prSet/>
      <dgm:spPr/>
      <dgm:t>
        <a:bodyPr/>
        <a:lstStyle/>
        <a:p>
          <a:endParaRPr lang="ru-RU"/>
        </a:p>
      </dgm:t>
    </dgm:pt>
    <dgm:pt modelId="{F82C213F-229B-48CB-A3B5-1A66E35B1B04}" type="sibTrans" cxnId="{E74882C4-1689-4341-BE5E-9B6185A4C820}">
      <dgm:prSet/>
      <dgm:spPr/>
      <dgm:t>
        <a:bodyPr/>
        <a:lstStyle/>
        <a:p>
          <a:endParaRPr lang="ru-RU"/>
        </a:p>
      </dgm:t>
    </dgm:pt>
    <dgm:pt modelId="{70FA4104-B70D-4698-B361-945AD9A8C0A6}">
      <dgm:prSet phldrT="[Текст]" custT="1"/>
      <dgm:spPr/>
      <dgm:t>
        <a:bodyPr/>
        <a:lstStyle/>
        <a:p>
          <a:r>
            <a:rPr lang="ru-RU" sz="1400"/>
            <a:t>Реализация</a:t>
          </a:r>
        </a:p>
      </dgm:t>
    </dgm:pt>
    <dgm:pt modelId="{27A1F16B-B5D7-42D8-88B5-F7B470F7CCBF}" type="parTrans" cxnId="{2A700729-9262-4F7A-ACE3-B3F14DDE0F09}">
      <dgm:prSet/>
      <dgm:spPr/>
      <dgm:t>
        <a:bodyPr/>
        <a:lstStyle/>
        <a:p>
          <a:endParaRPr lang="ru-RU"/>
        </a:p>
      </dgm:t>
    </dgm:pt>
    <dgm:pt modelId="{F69BE3BA-57DD-4AD5-B42A-13A05E5B4914}" type="sibTrans" cxnId="{2A700729-9262-4F7A-ACE3-B3F14DDE0F09}">
      <dgm:prSet/>
      <dgm:spPr/>
      <dgm:t>
        <a:bodyPr/>
        <a:lstStyle/>
        <a:p>
          <a:endParaRPr lang="ru-RU"/>
        </a:p>
      </dgm:t>
    </dgm:pt>
    <dgm:pt modelId="{63F8405B-E864-4127-9808-7745894F274D}">
      <dgm:prSet phldrT="[Текст]" custT="1"/>
      <dgm:spPr/>
      <dgm:t>
        <a:bodyPr/>
        <a:lstStyle/>
        <a:p>
          <a:r>
            <a:rPr lang="ru-RU" sz="1400"/>
            <a:t>Тестирование</a:t>
          </a:r>
        </a:p>
      </dgm:t>
    </dgm:pt>
    <dgm:pt modelId="{5ED8C277-226B-48DA-823B-D4223D70CCC9}" type="parTrans" cxnId="{B5419589-3A98-4817-BFB2-54399850D001}">
      <dgm:prSet/>
      <dgm:spPr/>
      <dgm:t>
        <a:bodyPr/>
        <a:lstStyle/>
        <a:p>
          <a:endParaRPr lang="ru-RU"/>
        </a:p>
      </dgm:t>
    </dgm:pt>
    <dgm:pt modelId="{AA729E09-E1D4-49C9-91B7-A9A642A93628}" type="sibTrans" cxnId="{B5419589-3A98-4817-BFB2-54399850D001}">
      <dgm:prSet/>
      <dgm:spPr/>
      <dgm:t>
        <a:bodyPr/>
        <a:lstStyle/>
        <a:p>
          <a:endParaRPr lang="ru-RU"/>
        </a:p>
      </dgm:t>
    </dgm:pt>
    <dgm:pt modelId="{A0B65F2C-68B3-41F3-9F12-701193CA38D6}">
      <dgm:prSet phldrT="[Текст]" custT="1"/>
      <dgm:spPr/>
      <dgm:t>
        <a:bodyPr/>
        <a:lstStyle/>
        <a:p>
          <a:r>
            <a:rPr lang="ru-RU" sz="1400"/>
            <a:t>Развёртывание и сопровождение</a:t>
          </a:r>
        </a:p>
      </dgm:t>
    </dgm:pt>
    <dgm:pt modelId="{9F8C86D6-3890-4D5D-AC49-965A60083F3F}" type="parTrans" cxnId="{77802566-9339-4931-8605-CBD5E8AA1A6E}">
      <dgm:prSet/>
      <dgm:spPr/>
      <dgm:t>
        <a:bodyPr/>
        <a:lstStyle/>
        <a:p>
          <a:endParaRPr lang="ru-RU"/>
        </a:p>
      </dgm:t>
    </dgm:pt>
    <dgm:pt modelId="{361C4B12-EA88-46F1-988F-BC06FE519B97}" type="sibTrans" cxnId="{77802566-9339-4931-8605-CBD5E8AA1A6E}">
      <dgm:prSet/>
      <dgm:spPr/>
      <dgm:t>
        <a:bodyPr/>
        <a:lstStyle/>
        <a:p>
          <a:endParaRPr lang="ru-RU"/>
        </a:p>
      </dgm:t>
    </dgm:pt>
    <dgm:pt modelId="{EF101F4E-E14B-497D-84FC-687B53FAFCD3}" type="pres">
      <dgm:prSet presAssocID="{AFEBD597-1C2F-4985-81FB-5FF2D7930D31}" presName="rootnode" presStyleCnt="0">
        <dgm:presLayoutVars>
          <dgm:chMax/>
          <dgm:chPref/>
          <dgm:dir/>
          <dgm:animLvl val="lvl"/>
        </dgm:presLayoutVars>
      </dgm:prSet>
      <dgm:spPr/>
    </dgm:pt>
    <dgm:pt modelId="{7F16AF7C-435D-4867-B6C7-2F2331C0D67C}" type="pres">
      <dgm:prSet presAssocID="{FF6CF91F-C8B7-46C7-8050-9DF6FF252673}" presName="composite" presStyleCnt="0"/>
      <dgm:spPr/>
    </dgm:pt>
    <dgm:pt modelId="{87B8E6BA-28DA-467D-9520-89C94D1E7E71}" type="pres">
      <dgm:prSet presAssocID="{FF6CF91F-C8B7-46C7-8050-9DF6FF252673}" presName="bentUpArrow1" presStyleLbl="alignImgPlace1" presStyleIdx="0" presStyleCnt="5" custLinFactX="-41853" custLinFactY="-7501" custLinFactNeighborX="-100000" custLinFactNeighborY="-100000"/>
      <dgm:spPr/>
    </dgm:pt>
    <dgm:pt modelId="{2D905226-55DE-4217-8B38-73CC6AFDD313}" type="pres">
      <dgm:prSet presAssocID="{FF6CF91F-C8B7-46C7-8050-9DF6FF252673}" presName="ParentText" presStyleLbl="node1" presStyleIdx="0" presStyleCnt="6" custScaleX="341083" custScaleY="176831" custLinFactY="-33339" custLinFactNeighborX="1241" custLinFactNeighborY="-100000">
        <dgm:presLayoutVars>
          <dgm:chMax val="1"/>
          <dgm:chPref val="1"/>
          <dgm:bulletEnabled val="1"/>
        </dgm:presLayoutVars>
      </dgm:prSet>
      <dgm:spPr/>
    </dgm:pt>
    <dgm:pt modelId="{F721C1B2-6C75-48FE-A6C3-F146BB3B1C12}" type="pres">
      <dgm:prSet presAssocID="{FF6CF91F-C8B7-46C7-8050-9DF6FF252673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E43664C4-51D6-416A-941D-46DF5DBD5635}" type="pres">
      <dgm:prSet presAssocID="{15CF153D-948D-4AEE-B209-67F91D200B28}" presName="sibTrans" presStyleCnt="0"/>
      <dgm:spPr/>
    </dgm:pt>
    <dgm:pt modelId="{BC5827CA-3473-4753-9C21-7C6EAFC8E845}" type="pres">
      <dgm:prSet presAssocID="{8FC9F611-6805-4085-9EB7-CCFB40115F12}" presName="composite" presStyleCnt="0"/>
      <dgm:spPr/>
    </dgm:pt>
    <dgm:pt modelId="{2A44D17B-3E0C-44F4-96CC-1D7097FE5C00}" type="pres">
      <dgm:prSet presAssocID="{8FC9F611-6805-4085-9EB7-CCFB40115F12}" presName="bentUpArrow1" presStyleLbl="alignImgPlace1" presStyleIdx="1" presStyleCnt="5" custLinFactX="-25125" custLinFactNeighborX="-100000" custLinFactNeighborY="-13779"/>
      <dgm:spPr/>
    </dgm:pt>
    <dgm:pt modelId="{1E27C004-EFEA-4B34-AA12-D5390FF78FAB}" type="pres">
      <dgm:prSet presAssocID="{8FC9F611-6805-4085-9EB7-CCFB40115F12}" presName="ParentText" presStyleLbl="node1" presStyleIdx="1" presStyleCnt="6" custScaleX="242407" custScaleY="176831" custLinFactNeighborX="-62164" custLinFactNeighborY="-51143">
        <dgm:presLayoutVars>
          <dgm:chMax val="1"/>
          <dgm:chPref val="1"/>
          <dgm:bulletEnabled val="1"/>
        </dgm:presLayoutVars>
      </dgm:prSet>
      <dgm:spPr/>
    </dgm:pt>
    <dgm:pt modelId="{358EAE65-C43B-4B53-9BCE-68D5B079ADD2}" type="pres">
      <dgm:prSet presAssocID="{8FC9F611-6805-4085-9EB7-CCFB40115F12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FF7F008F-48EE-4BFA-A0FA-FA7FFB5A6761}" type="pres">
      <dgm:prSet presAssocID="{91999697-3643-407C-BA34-707300BAAD7D}" presName="sibTrans" presStyleCnt="0"/>
      <dgm:spPr/>
    </dgm:pt>
    <dgm:pt modelId="{B48284CD-D0E7-4171-BFD4-A9234FA2A0A5}" type="pres">
      <dgm:prSet presAssocID="{B4EAAE11-64B1-4E81-9365-6BE7812E3BF2}" presName="composite" presStyleCnt="0"/>
      <dgm:spPr/>
    </dgm:pt>
    <dgm:pt modelId="{9E65B545-7902-4AB7-9CA3-D52EFB9C1F7C}" type="pres">
      <dgm:prSet presAssocID="{B4EAAE11-64B1-4E81-9365-6BE7812E3BF2}" presName="bentUpArrow1" presStyleLbl="alignImgPlace1" presStyleIdx="2" presStyleCnt="5" custLinFactX="-78494" custLinFactNeighborX="-100000" custLinFactNeighborY="45236"/>
      <dgm:spPr/>
    </dgm:pt>
    <dgm:pt modelId="{C1AE31BB-7214-47F5-8D2E-4052CB1F7D1A}" type="pres">
      <dgm:prSet presAssocID="{B4EAAE11-64B1-4E81-9365-6BE7812E3BF2}" presName="ParentText" presStyleLbl="node1" presStyleIdx="2" presStyleCnt="6" custScaleX="267816" custScaleY="176831" custLinFactX="-9783" custLinFactNeighborX="-100000" custLinFactNeighborY="5017">
        <dgm:presLayoutVars>
          <dgm:chMax val="1"/>
          <dgm:chPref val="1"/>
          <dgm:bulletEnabled val="1"/>
        </dgm:presLayoutVars>
      </dgm:prSet>
      <dgm:spPr/>
    </dgm:pt>
    <dgm:pt modelId="{9F7A4B64-31D2-4AE7-8B4A-A0634674B6B0}" type="pres">
      <dgm:prSet presAssocID="{B4EAAE11-64B1-4E81-9365-6BE7812E3BF2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D0103D40-16AA-4A0A-9892-07434F30E066}" type="pres">
      <dgm:prSet presAssocID="{F82C213F-229B-48CB-A3B5-1A66E35B1B04}" presName="sibTrans" presStyleCnt="0"/>
      <dgm:spPr/>
    </dgm:pt>
    <dgm:pt modelId="{523A79BF-4DA2-4DAA-8FD9-34C37E72C945}" type="pres">
      <dgm:prSet presAssocID="{70FA4104-B70D-4698-B361-945AD9A8C0A6}" presName="composite" presStyleCnt="0"/>
      <dgm:spPr/>
    </dgm:pt>
    <dgm:pt modelId="{CD60E3E5-1603-4CD1-A417-282B78A7B682}" type="pres">
      <dgm:prSet presAssocID="{70FA4104-B70D-4698-B361-945AD9A8C0A6}" presName="bentUpArrow1" presStyleLbl="alignImgPlace1" presStyleIdx="3" presStyleCnt="5" custLinFactX="-100000" custLinFactY="5128" custLinFactNeighborX="-112940" custLinFactNeighborY="100000"/>
      <dgm:spPr/>
    </dgm:pt>
    <dgm:pt modelId="{8E544C37-6BF2-4EDE-8EB5-258D55E5E5F5}" type="pres">
      <dgm:prSet presAssocID="{70FA4104-B70D-4698-B361-945AD9A8C0A6}" presName="ParentText" presStyleLbl="node1" presStyleIdx="3" presStyleCnt="6" custScaleX="347426" custScaleY="176831" custLinFactX="-20507" custLinFactNeighborX="-100000" custLinFactNeighborY="49356">
        <dgm:presLayoutVars>
          <dgm:chMax val="1"/>
          <dgm:chPref val="1"/>
          <dgm:bulletEnabled val="1"/>
        </dgm:presLayoutVars>
      </dgm:prSet>
      <dgm:spPr/>
    </dgm:pt>
    <dgm:pt modelId="{2B2201E3-C313-4F1D-85B5-5F27AA7E6FD7}" type="pres">
      <dgm:prSet presAssocID="{70FA4104-B70D-4698-B361-945AD9A8C0A6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78967B40-35A3-4429-B6D0-95BC24A7EE6B}" type="pres">
      <dgm:prSet presAssocID="{F69BE3BA-57DD-4AD5-B42A-13A05E5B4914}" presName="sibTrans" presStyleCnt="0"/>
      <dgm:spPr/>
    </dgm:pt>
    <dgm:pt modelId="{A9F1D430-F39C-425A-A670-A05F957FACA8}" type="pres">
      <dgm:prSet presAssocID="{63F8405B-E864-4127-9808-7745894F274D}" presName="composite" presStyleCnt="0"/>
      <dgm:spPr/>
    </dgm:pt>
    <dgm:pt modelId="{3FD79A9C-0B8D-4F55-81CF-E5CC33B80D4C}" type="pres">
      <dgm:prSet presAssocID="{63F8405B-E864-4127-9808-7745894F274D}" presName="bentUpArrow1" presStyleLbl="alignImgPlace1" presStyleIdx="4" presStyleCnt="5" custLinFactY="70409" custLinFactNeighborX="21602" custLinFactNeighborY="100000"/>
      <dgm:spPr/>
    </dgm:pt>
    <dgm:pt modelId="{4577350C-7502-48BC-BFE9-C9B7C178FF4E}" type="pres">
      <dgm:prSet presAssocID="{63F8405B-E864-4127-9808-7745894F274D}" presName="ParentText" presStyleLbl="node1" presStyleIdx="4" presStyleCnt="6" custScaleX="239470" custScaleY="176832" custLinFactX="-5525" custLinFactY="7507" custLinFactNeighborX="-100000" custLinFactNeighborY="100000">
        <dgm:presLayoutVars>
          <dgm:chMax val="1"/>
          <dgm:chPref val="1"/>
          <dgm:bulletEnabled val="1"/>
        </dgm:presLayoutVars>
      </dgm:prSet>
      <dgm:spPr/>
    </dgm:pt>
    <dgm:pt modelId="{663FF18E-600D-4860-A5FC-368282A04A29}" type="pres">
      <dgm:prSet presAssocID="{63F8405B-E864-4127-9808-7745894F274D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74778C5D-1FEB-41A6-B120-245C664E2978}" type="pres">
      <dgm:prSet presAssocID="{AA729E09-E1D4-49C9-91B7-A9A642A93628}" presName="sibTrans" presStyleCnt="0"/>
      <dgm:spPr/>
    </dgm:pt>
    <dgm:pt modelId="{672309A3-4A07-441E-81E5-04A8E13B37C5}" type="pres">
      <dgm:prSet presAssocID="{A0B65F2C-68B3-41F3-9F12-701193CA38D6}" presName="composite" presStyleCnt="0"/>
      <dgm:spPr/>
    </dgm:pt>
    <dgm:pt modelId="{C90C8502-267C-4678-87AA-BEB3CFA51877}" type="pres">
      <dgm:prSet presAssocID="{A0B65F2C-68B3-41F3-9F12-701193CA38D6}" presName="ParentText" presStyleLbl="node1" presStyleIdx="5" presStyleCnt="6" custScaleX="254747" custScaleY="176831" custLinFactY="89487" custLinFactNeighborX="-6590" custLinFactNeighborY="100000">
        <dgm:presLayoutVars>
          <dgm:chMax val="1"/>
          <dgm:chPref val="1"/>
          <dgm:bulletEnabled val="1"/>
        </dgm:presLayoutVars>
      </dgm:prSet>
      <dgm:spPr/>
    </dgm:pt>
  </dgm:ptLst>
  <dgm:cxnLst>
    <dgm:cxn modelId="{387AC919-FE89-4216-A733-08BBB6B90656}" type="presOf" srcId="{63F8405B-E864-4127-9808-7745894F274D}" destId="{4577350C-7502-48BC-BFE9-C9B7C178FF4E}" srcOrd="0" destOrd="0" presId="urn:microsoft.com/office/officeart/2005/8/layout/StepDownProcess"/>
    <dgm:cxn modelId="{2A700729-9262-4F7A-ACE3-B3F14DDE0F09}" srcId="{AFEBD597-1C2F-4985-81FB-5FF2D7930D31}" destId="{70FA4104-B70D-4698-B361-945AD9A8C0A6}" srcOrd="3" destOrd="0" parTransId="{27A1F16B-B5D7-42D8-88B5-F7B470F7CCBF}" sibTransId="{F69BE3BA-57DD-4AD5-B42A-13A05E5B4914}"/>
    <dgm:cxn modelId="{DFA6BC65-1DCA-4144-963C-A08A4E26ECF3}" type="presOf" srcId="{B4EAAE11-64B1-4E81-9365-6BE7812E3BF2}" destId="{C1AE31BB-7214-47F5-8D2E-4052CB1F7D1A}" srcOrd="0" destOrd="0" presId="urn:microsoft.com/office/officeart/2005/8/layout/StepDownProcess"/>
    <dgm:cxn modelId="{77802566-9339-4931-8605-CBD5E8AA1A6E}" srcId="{AFEBD597-1C2F-4985-81FB-5FF2D7930D31}" destId="{A0B65F2C-68B3-41F3-9F12-701193CA38D6}" srcOrd="5" destOrd="0" parTransId="{9F8C86D6-3890-4D5D-AC49-965A60083F3F}" sibTransId="{361C4B12-EA88-46F1-988F-BC06FE519B97}"/>
    <dgm:cxn modelId="{5A9C6379-B9CB-41A9-9032-82971FF03B04}" type="presOf" srcId="{AFEBD597-1C2F-4985-81FB-5FF2D7930D31}" destId="{EF101F4E-E14B-497D-84FC-687B53FAFCD3}" srcOrd="0" destOrd="0" presId="urn:microsoft.com/office/officeart/2005/8/layout/StepDownProcess"/>
    <dgm:cxn modelId="{AAF84282-E278-4C33-8AAA-1BCE243D8F2B}" type="presOf" srcId="{FF6CF91F-C8B7-46C7-8050-9DF6FF252673}" destId="{2D905226-55DE-4217-8B38-73CC6AFDD313}" srcOrd="0" destOrd="0" presId="urn:microsoft.com/office/officeart/2005/8/layout/StepDownProcess"/>
    <dgm:cxn modelId="{B5419589-3A98-4817-BFB2-54399850D001}" srcId="{AFEBD597-1C2F-4985-81FB-5FF2D7930D31}" destId="{63F8405B-E864-4127-9808-7745894F274D}" srcOrd="4" destOrd="0" parTransId="{5ED8C277-226B-48DA-823B-D4223D70CCC9}" sibTransId="{AA729E09-E1D4-49C9-91B7-A9A642A93628}"/>
    <dgm:cxn modelId="{194CE1B4-D975-4196-8A0D-D5C90D51032B}" type="presOf" srcId="{8FC9F611-6805-4085-9EB7-CCFB40115F12}" destId="{1E27C004-EFEA-4B34-AA12-D5390FF78FAB}" srcOrd="0" destOrd="0" presId="urn:microsoft.com/office/officeart/2005/8/layout/StepDownProcess"/>
    <dgm:cxn modelId="{DFDEB1C1-1F72-4321-B399-B37F43287E18}" type="presOf" srcId="{70FA4104-B70D-4698-B361-945AD9A8C0A6}" destId="{8E544C37-6BF2-4EDE-8EB5-258D55E5E5F5}" srcOrd="0" destOrd="0" presId="urn:microsoft.com/office/officeart/2005/8/layout/StepDownProcess"/>
    <dgm:cxn modelId="{E74882C4-1689-4341-BE5E-9B6185A4C820}" srcId="{AFEBD597-1C2F-4985-81FB-5FF2D7930D31}" destId="{B4EAAE11-64B1-4E81-9365-6BE7812E3BF2}" srcOrd="2" destOrd="0" parTransId="{EA6FB483-DA84-4281-94D5-7EEC9DA58558}" sibTransId="{F82C213F-229B-48CB-A3B5-1A66E35B1B04}"/>
    <dgm:cxn modelId="{76CA12C7-BB92-47E0-82BF-66607DB93018}" srcId="{AFEBD597-1C2F-4985-81FB-5FF2D7930D31}" destId="{8FC9F611-6805-4085-9EB7-CCFB40115F12}" srcOrd="1" destOrd="0" parTransId="{0298B06A-337D-4B33-8070-B97CD8AC4E61}" sibTransId="{91999697-3643-407C-BA34-707300BAAD7D}"/>
    <dgm:cxn modelId="{8C5C1BCD-C46C-4F82-B4D8-3581CAD18741}" srcId="{AFEBD597-1C2F-4985-81FB-5FF2D7930D31}" destId="{FF6CF91F-C8B7-46C7-8050-9DF6FF252673}" srcOrd="0" destOrd="0" parTransId="{EF2FB5E9-7CC9-4E75-8FDA-D9FE76455FCF}" sibTransId="{15CF153D-948D-4AEE-B209-67F91D200B28}"/>
    <dgm:cxn modelId="{01451ED2-0863-4F69-BCCE-8AD2E118D46C}" type="presOf" srcId="{A0B65F2C-68B3-41F3-9F12-701193CA38D6}" destId="{C90C8502-267C-4678-87AA-BEB3CFA51877}" srcOrd="0" destOrd="0" presId="urn:microsoft.com/office/officeart/2005/8/layout/StepDownProcess"/>
    <dgm:cxn modelId="{CEE9005D-F2C6-4FA3-84F5-D788F7AA9B35}" type="presParOf" srcId="{EF101F4E-E14B-497D-84FC-687B53FAFCD3}" destId="{7F16AF7C-435D-4867-B6C7-2F2331C0D67C}" srcOrd="0" destOrd="0" presId="urn:microsoft.com/office/officeart/2005/8/layout/StepDownProcess"/>
    <dgm:cxn modelId="{1092B214-72D6-4F29-8A14-52D9646B1235}" type="presParOf" srcId="{7F16AF7C-435D-4867-B6C7-2F2331C0D67C}" destId="{87B8E6BA-28DA-467D-9520-89C94D1E7E71}" srcOrd="0" destOrd="0" presId="urn:microsoft.com/office/officeart/2005/8/layout/StepDownProcess"/>
    <dgm:cxn modelId="{DD64B145-9AD4-4A76-8E67-445D21E83FE5}" type="presParOf" srcId="{7F16AF7C-435D-4867-B6C7-2F2331C0D67C}" destId="{2D905226-55DE-4217-8B38-73CC6AFDD313}" srcOrd="1" destOrd="0" presId="urn:microsoft.com/office/officeart/2005/8/layout/StepDownProcess"/>
    <dgm:cxn modelId="{30F8917F-965E-4CCE-B735-498058B7D3FB}" type="presParOf" srcId="{7F16AF7C-435D-4867-B6C7-2F2331C0D67C}" destId="{F721C1B2-6C75-48FE-A6C3-F146BB3B1C12}" srcOrd="2" destOrd="0" presId="urn:microsoft.com/office/officeart/2005/8/layout/StepDownProcess"/>
    <dgm:cxn modelId="{29DEEC05-DAC3-4D5F-BD01-4D79E47ABD62}" type="presParOf" srcId="{EF101F4E-E14B-497D-84FC-687B53FAFCD3}" destId="{E43664C4-51D6-416A-941D-46DF5DBD5635}" srcOrd="1" destOrd="0" presId="urn:microsoft.com/office/officeart/2005/8/layout/StepDownProcess"/>
    <dgm:cxn modelId="{61CD998F-5B94-4681-8BE3-F1C5507EFA61}" type="presParOf" srcId="{EF101F4E-E14B-497D-84FC-687B53FAFCD3}" destId="{BC5827CA-3473-4753-9C21-7C6EAFC8E845}" srcOrd="2" destOrd="0" presId="urn:microsoft.com/office/officeart/2005/8/layout/StepDownProcess"/>
    <dgm:cxn modelId="{F280912C-F8A0-4B7F-A369-EDEBAB7CB0A4}" type="presParOf" srcId="{BC5827CA-3473-4753-9C21-7C6EAFC8E845}" destId="{2A44D17B-3E0C-44F4-96CC-1D7097FE5C00}" srcOrd="0" destOrd="0" presId="urn:microsoft.com/office/officeart/2005/8/layout/StepDownProcess"/>
    <dgm:cxn modelId="{D690A138-C72D-4A7D-A3AD-782014179E93}" type="presParOf" srcId="{BC5827CA-3473-4753-9C21-7C6EAFC8E845}" destId="{1E27C004-EFEA-4B34-AA12-D5390FF78FAB}" srcOrd="1" destOrd="0" presId="urn:microsoft.com/office/officeart/2005/8/layout/StepDownProcess"/>
    <dgm:cxn modelId="{63D6FA48-1299-40F5-AF04-D7EEE88E8DFE}" type="presParOf" srcId="{BC5827CA-3473-4753-9C21-7C6EAFC8E845}" destId="{358EAE65-C43B-4B53-9BCE-68D5B079ADD2}" srcOrd="2" destOrd="0" presId="urn:microsoft.com/office/officeart/2005/8/layout/StepDownProcess"/>
    <dgm:cxn modelId="{038F9685-DFF9-4485-852F-9641CAE9E754}" type="presParOf" srcId="{EF101F4E-E14B-497D-84FC-687B53FAFCD3}" destId="{FF7F008F-48EE-4BFA-A0FA-FA7FFB5A6761}" srcOrd="3" destOrd="0" presId="urn:microsoft.com/office/officeart/2005/8/layout/StepDownProcess"/>
    <dgm:cxn modelId="{0FC8413F-9A41-481B-B2F4-6A07775937CF}" type="presParOf" srcId="{EF101F4E-E14B-497D-84FC-687B53FAFCD3}" destId="{B48284CD-D0E7-4171-BFD4-A9234FA2A0A5}" srcOrd="4" destOrd="0" presId="urn:microsoft.com/office/officeart/2005/8/layout/StepDownProcess"/>
    <dgm:cxn modelId="{C9C326AC-0ADF-4CCF-8F44-AC8DAA479411}" type="presParOf" srcId="{B48284CD-D0E7-4171-BFD4-A9234FA2A0A5}" destId="{9E65B545-7902-4AB7-9CA3-D52EFB9C1F7C}" srcOrd="0" destOrd="0" presId="urn:microsoft.com/office/officeart/2005/8/layout/StepDownProcess"/>
    <dgm:cxn modelId="{994A6DE5-7F02-4037-8A91-12060DC03528}" type="presParOf" srcId="{B48284CD-D0E7-4171-BFD4-A9234FA2A0A5}" destId="{C1AE31BB-7214-47F5-8D2E-4052CB1F7D1A}" srcOrd="1" destOrd="0" presId="urn:microsoft.com/office/officeart/2005/8/layout/StepDownProcess"/>
    <dgm:cxn modelId="{0F8FB1AD-EE51-4976-9BA1-021A28B6BFF0}" type="presParOf" srcId="{B48284CD-D0E7-4171-BFD4-A9234FA2A0A5}" destId="{9F7A4B64-31D2-4AE7-8B4A-A0634674B6B0}" srcOrd="2" destOrd="0" presId="urn:microsoft.com/office/officeart/2005/8/layout/StepDownProcess"/>
    <dgm:cxn modelId="{95F93142-429F-4642-ADB2-C9F4F892D6DD}" type="presParOf" srcId="{EF101F4E-E14B-497D-84FC-687B53FAFCD3}" destId="{D0103D40-16AA-4A0A-9892-07434F30E066}" srcOrd="5" destOrd="0" presId="urn:microsoft.com/office/officeart/2005/8/layout/StepDownProcess"/>
    <dgm:cxn modelId="{174F9E45-EDA9-4777-BE31-B465498437F4}" type="presParOf" srcId="{EF101F4E-E14B-497D-84FC-687B53FAFCD3}" destId="{523A79BF-4DA2-4DAA-8FD9-34C37E72C945}" srcOrd="6" destOrd="0" presId="urn:microsoft.com/office/officeart/2005/8/layout/StepDownProcess"/>
    <dgm:cxn modelId="{DDFF8CDA-3C16-494A-84A4-31B3A45B7F75}" type="presParOf" srcId="{523A79BF-4DA2-4DAA-8FD9-34C37E72C945}" destId="{CD60E3E5-1603-4CD1-A417-282B78A7B682}" srcOrd="0" destOrd="0" presId="urn:microsoft.com/office/officeart/2005/8/layout/StepDownProcess"/>
    <dgm:cxn modelId="{3EDDF09D-CFC7-465F-A410-CB95113ADEEF}" type="presParOf" srcId="{523A79BF-4DA2-4DAA-8FD9-34C37E72C945}" destId="{8E544C37-6BF2-4EDE-8EB5-258D55E5E5F5}" srcOrd="1" destOrd="0" presId="urn:microsoft.com/office/officeart/2005/8/layout/StepDownProcess"/>
    <dgm:cxn modelId="{C3216878-99FB-481F-B944-5493E4416FF2}" type="presParOf" srcId="{523A79BF-4DA2-4DAA-8FD9-34C37E72C945}" destId="{2B2201E3-C313-4F1D-85B5-5F27AA7E6FD7}" srcOrd="2" destOrd="0" presId="urn:microsoft.com/office/officeart/2005/8/layout/StepDownProcess"/>
    <dgm:cxn modelId="{8B88304C-32C4-478C-A62D-B24EB6847505}" type="presParOf" srcId="{EF101F4E-E14B-497D-84FC-687B53FAFCD3}" destId="{78967B40-35A3-4429-B6D0-95BC24A7EE6B}" srcOrd="7" destOrd="0" presId="urn:microsoft.com/office/officeart/2005/8/layout/StepDownProcess"/>
    <dgm:cxn modelId="{5A23D678-4EC3-4293-93AC-627320B3233C}" type="presParOf" srcId="{EF101F4E-E14B-497D-84FC-687B53FAFCD3}" destId="{A9F1D430-F39C-425A-A670-A05F957FACA8}" srcOrd="8" destOrd="0" presId="urn:microsoft.com/office/officeart/2005/8/layout/StepDownProcess"/>
    <dgm:cxn modelId="{C2CB7762-5D95-465C-844F-78EA4EDE0426}" type="presParOf" srcId="{A9F1D430-F39C-425A-A670-A05F957FACA8}" destId="{3FD79A9C-0B8D-4F55-81CF-E5CC33B80D4C}" srcOrd="0" destOrd="0" presId="urn:microsoft.com/office/officeart/2005/8/layout/StepDownProcess"/>
    <dgm:cxn modelId="{0EF608A1-26DE-4E85-B246-0762E1DC4F51}" type="presParOf" srcId="{A9F1D430-F39C-425A-A670-A05F957FACA8}" destId="{4577350C-7502-48BC-BFE9-C9B7C178FF4E}" srcOrd="1" destOrd="0" presId="urn:microsoft.com/office/officeart/2005/8/layout/StepDownProcess"/>
    <dgm:cxn modelId="{5C5E830C-A6A4-4C88-9B96-FF2B8F2DBB2B}" type="presParOf" srcId="{A9F1D430-F39C-425A-A670-A05F957FACA8}" destId="{663FF18E-600D-4860-A5FC-368282A04A29}" srcOrd="2" destOrd="0" presId="urn:microsoft.com/office/officeart/2005/8/layout/StepDownProcess"/>
    <dgm:cxn modelId="{A36EB35A-1CE8-4355-930C-27C3EBF899B0}" type="presParOf" srcId="{EF101F4E-E14B-497D-84FC-687B53FAFCD3}" destId="{74778C5D-1FEB-41A6-B120-245C664E2978}" srcOrd="9" destOrd="0" presId="urn:microsoft.com/office/officeart/2005/8/layout/StepDownProcess"/>
    <dgm:cxn modelId="{DF4ED97A-D8C4-4EF7-A4EC-04E634066E01}" type="presParOf" srcId="{EF101F4E-E14B-497D-84FC-687B53FAFCD3}" destId="{672309A3-4A07-441E-81E5-04A8E13B37C5}" srcOrd="10" destOrd="0" presId="urn:microsoft.com/office/officeart/2005/8/layout/StepDownProcess"/>
    <dgm:cxn modelId="{9DCE9EA6-65D6-42C2-8242-7E8D0FCC7E61}" type="presParOf" srcId="{672309A3-4A07-441E-81E5-04A8E13B37C5}" destId="{C90C8502-267C-4678-87AA-BEB3CFA51877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FEBD597-1C2F-4985-81FB-5FF2D7930D3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F6CF91F-C8B7-46C7-8050-9DF6FF252673}">
      <dgm:prSet phldrT="[Текст]" custT="1"/>
      <dgm:spPr>
        <a:xfrm>
          <a:off x="9034" y="15206"/>
          <a:ext cx="1984636" cy="720206"/>
        </a:xfr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ru-RU" sz="14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Планирование и анализ</a:t>
          </a:r>
        </a:p>
      </dgm:t>
    </dgm:pt>
    <dgm:pt modelId="{EF2FB5E9-7CC9-4E75-8FDA-D9FE76455FCF}" type="parTrans" cxnId="{8C5C1BCD-C46C-4F82-B4D8-3581CAD18741}">
      <dgm:prSet/>
      <dgm:spPr/>
      <dgm:t>
        <a:bodyPr/>
        <a:lstStyle/>
        <a:p>
          <a:endParaRPr lang="ru-RU"/>
        </a:p>
      </dgm:t>
    </dgm:pt>
    <dgm:pt modelId="{15CF153D-948D-4AEE-B209-67F91D200B28}" type="sibTrans" cxnId="{8C5C1BCD-C46C-4F82-B4D8-3581CAD18741}">
      <dgm:prSet/>
      <dgm:spPr/>
      <dgm:t>
        <a:bodyPr/>
        <a:lstStyle/>
        <a:p>
          <a:endParaRPr lang="ru-RU"/>
        </a:p>
      </dgm:t>
    </dgm:pt>
    <dgm:pt modelId="{8FC9F611-6805-4085-9EB7-CCFB40115F12}">
      <dgm:prSet phldrT="[Текст]" custT="1"/>
      <dgm:spPr>
        <a:xfrm>
          <a:off x="592729" y="963955"/>
          <a:ext cx="1410477" cy="720206"/>
        </a:xfr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ru-RU" sz="14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Создание документации</a:t>
          </a:r>
        </a:p>
      </dgm:t>
    </dgm:pt>
    <dgm:pt modelId="{0298B06A-337D-4B33-8070-B97CD8AC4E61}" type="parTrans" cxnId="{76CA12C7-BB92-47E0-82BF-66607DB93018}">
      <dgm:prSet/>
      <dgm:spPr/>
      <dgm:t>
        <a:bodyPr/>
        <a:lstStyle/>
        <a:p>
          <a:endParaRPr lang="ru-RU"/>
        </a:p>
      </dgm:t>
    </dgm:pt>
    <dgm:pt modelId="{91999697-3643-407C-BA34-707300BAAD7D}" type="sibTrans" cxnId="{76CA12C7-BB92-47E0-82BF-66607DB93018}">
      <dgm:prSet/>
      <dgm:spPr/>
      <dgm:t>
        <a:bodyPr/>
        <a:lstStyle/>
        <a:p>
          <a:endParaRPr lang="ru-RU"/>
        </a:p>
      </dgm:t>
    </dgm:pt>
    <dgm:pt modelId="{B4EAAE11-64B1-4E81-9365-6BE7812E3BF2}">
      <dgm:prSet phldrT="[Текст]" custT="1"/>
      <dgm:spPr>
        <a:xfrm>
          <a:off x="1268278" y="1806663"/>
          <a:ext cx="1558323" cy="720206"/>
        </a:xfr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ru-RU" sz="14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Разработка архитектуры</a:t>
          </a:r>
        </a:p>
      </dgm:t>
    </dgm:pt>
    <dgm:pt modelId="{EA6FB483-DA84-4281-94D5-7EEC9DA58558}" type="parTrans" cxnId="{E74882C4-1689-4341-BE5E-9B6185A4C820}">
      <dgm:prSet/>
      <dgm:spPr/>
      <dgm:t>
        <a:bodyPr/>
        <a:lstStyle/>
        <a:p>
          <a:endParaRPr lang="ru-RU"/>
        </a:p>
      </dgm:t>
    </dgm:pt>
    <dgm:pt modelId="{F82C213F-229B-48CB-A3B5-1A66E35B1B04}" type="sibTrans" cxnId="{E74882C4-1689-4341-BE5E-9B6185A4C820}">
      <dgm:prSet/>
      <dgm:spPr/>
      <dgm:t>
        <a:bodyPr/>
        <a:lstStyle/>
        <a:p>
          <a:endParaRPr lang="ru-RU"/>
        </a:p>
      </dgm:t>
    </dgm:pt>
    <dgm:pt modelId="{70FA4104-B70D-4698-B361-945AD9A8C0A6}">
      <dgm:prSet phldrT="[Текст]" custT="1"/>
      <dgm:spPr>
        <a:xfrm>
          <a:off x="2158504" y="2601226"/>
          <a:ext cx="2021544" cy="720206"/>
        </a:xfr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ru-RU" sz="14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Реализация</a:t>
          </a:r>
        </a:p>
      </dgm:t>
    </dgm:pt>
    <dgm:pt modelId="{27A1F16B-B5D7-42D8-88B5-F7B470F7CCBF}" type="parTrans" cxnId="{2A700729-9262-4F7A-ACE3-B3F14DDE0F09}">
      <dgm:prSet/>
      <dgm:spPr/>
      <dgm:t>
        <a:bodyPr/>
        <a:lstStyle/>
        <a:p>
          <a:endParaRPr lang="ru-RU"/>
        </a:p>
      </dgm:t>
    </dgm:pt>
    <dgm:pt modelId="{F69BE3BA-57DD-4AD5-B42A-13A05E5B4914}" type="sibTrans" cxnId="{2A700729-9262-4F7A-ACE3-B3F14DDE0F09}">
      <dgm:prSet/>
      <dgm:spPr/>
      <dgm:t>
        <a:bodyPr/>
        <a:lstStyle/>
        <a:p>
          <a:endParaRPr lang="ru-RU"/>
        </a:p>
      </dgm:t>
    </dgm:pt>
    <dgm:pt modelId="{63F8405B-E864-4127-9808-7745894F274D}">
      <dgm:prSet phldrT="[Текст]" custT="1"/>
      <dgm:spPr>
        <a:xfrm>
          <a:off x="3198305" y="3452043"/>
          <a:ext cx="1393388" cy="720210"/>
        </a:xfr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ru-RU" sz="14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Тестирование</a:t>
          </a:r>
        </a:p>
      </dgm:t>
    </dgm:pt>
    <dgm:pt modelId="{5ED8C277-226B-48DA-823B-D4223D70CCC9}" type="parTrans" cxnId="{B5419589-3A98-4817-BFB2-54399850D001}">
      <dgm:prSet/>
      <dgm:spPr/>
      <dgm:t>
        <a:bodyPr/>
        <a:lstStyle/>
        <a:p>
          <a:endParaRPr lang="ru-RU"/>
        </a:p>
      </dgm:t>
    </dgm:pt>
    <dgm:pt modelId="{AA729E09-E1D4-49C9-91B7-A9A642A93628}" type="sibTrans" cxnId="{B5419589-3A98-4817-BFB2-54399850D001}">
      <dgm:prSet/>
      <dgm:spPr/>
      <dgm:t>
        <a:bodyPr/>
        <a:lstStyle/>
        <a:p>
          <a:endParaRPr lang="ru-RU"/>
        </a:p>
      </dgm:t>
    </dgm:pt>
    <dgm:pt modelId="{A0B65F2C-68B3-41F3-9F12-701193CA38D6}">
      <dgm:prSet phldrT="[Текст]" custT="1"/>
      <dgm:spPr>
        <a:xfrm>
          <a:off x="4726597" y="4186438"/>
          <a:ext cx="1482279" cy="720206"/>
        </a:xfr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ru-RU" sz="14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Развёртывание и сопровождение</a:t>
          </a:r>
        </a:p>
      </dgm:t>
    </dgm:pt>
    <dgm:pt modelId="{9F8C86D6-3890-4D5D-AC49-965A60083F3F}" type="parTrans" cxnId="{77802566-9339-4931-8605-CBD5E8AA1A6E}">
      <dgm:prSet/>
      <dgm:spPr/>
      <dgm:t>
        <a:bodyPr/>
        <a:lstStyle/>
        <a:p>
          <a:endParaRPr lang="ru-RU"/>
        </a:p>
      </dgm:t>
    </dgm:pt>
    <dgm:pt modelId="{361C4B12-EA88-46F1-988F-BC06FE519B97}" type="sibTrans" cxnId="{77802566-9339-4931-8605-CBD5E8AA1A6E}">
      <dgm:prSet/>
      <dgm:spPr/>
      <dgm:t>
        <a:bodyPr/>
        <a:lstStyle/>
        <a:p>
          <a:endParaRPr lang="ru-RU"/>
        </a:p>
      </dgm:t>
    </dgm:pt>
    <dgm:pt modelId="{EF101F4E-E14B-497D-84FC-687B53FAFCD3}" type="pres">
      <dgm:prSet presAssocID="{AFEBD597-1C2F-4985-81FB-5FF2D7930D31}" presName="rootnode" presStyleCnt="0">
        <dgm:presLayoutVars>
          <dgm:chMax/>
          <dgm:chPref/>
          <dgm:dir/>
          <dgm:animLvl val="lvl"/>
        </dgm:presLayoutVars>
      </dgm:prSet>
      <dgm:spPr/>
    </dgm:pt>
    <dgm:pt modelId="{7F16AF7C-435D-4867-B6C7-2F2331C0D67C}" type="pres">
      <dgm:prSet presAssocID="{FF6CF91F-C8B7-46C7-8050-9DF6FF252673}" presName="composite" presStyleCnt="0"/>
      <dgm:spPr/>
    </dgm:pt>
    <dgm:pt modelId="{87B8E6BA-28DA-467D-9520-89C94D1E7E71}" type="pres">
      <dgm:prSet presAssocID="{FF6CF91F-C8B7-46C7-8050-9DF6FF252673}" presName="bentUpArrow1" presStyleLbl="alignImgPlace1" presStyleIdx="0" presStyleCnt="5" custLinFactX="-41853" custLinFactY="-7501" custLinFactNeighborX="-100000" custLinFactNeighborY="-100000"/>
      <dgm:spPr>
        <a:xfrm rot="5400000">
          <a:off x="236576" y="726319"/>
          <a:ext cx="345645" cy="39350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4472C4">
            <a:tint val="5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</dgm:pt>
    <dgm:pt modelId="{2D905226-55DE-4217-8B38-73CC6AFDD313}" type="pres">
      <dgm:prSet presAssocID="{FF6CF91F-C8B7-46C7-8050-9DF6FF252673}" presName="ParentText" presStyleLbl="node1" presStyleIdx="0" presStyleCnt="6" custScaleX="341083" custScaleY="176831" custLinFactY="-33339" custLinFactNeighborX="1241" custLinFactNeighborY="-100000">
        <dgm:presLayoutVars>
          <dgm:chMax val="1"/>
          <dgm:chPref val="1"/>
          <dgm:bulletEnabled val="1"/>
        </dgm:presLayoutVars>
      </dgm:prSet>
      <dgm:spPr>
        <a:prstGeom prst="roundRect">
          <a:avLst>
            <a:gd name="adj" fmla="val 16670"/>
          </a:avLst>
        </a:prstGeom>
      </dgm:spPr>
    </dgm:pt>
    <dgm:pt modelId="{F721C1B2-6C75-48FE-A6C3-F146BB3B1C12}" type="pres">
      <dgm:prSet presAssocID="{FF6CF91F-C8B7-46C7-8050-9DF6FF252673}" presName="ChildText" presStyleLbl="revTx" presStyleIdx="0" presStyleCnt="5">
        <dgm:presLayoutVars>
          <dgm:chMax val="0"/>
          <dgm:chPref val="0"/>
          <dgm:bulletEnabled val="1"/>
        </dgm:presLayoutVars>
      </dgm:prSet>
      <dgm:spPr>
        <a:xfrm>
          <a:off x="1285063" y="753581"/>
          <a:ext cx="423191" cy="329186"/>
        </a:xfrm>
        <a:prstGeom prst="rect">
          <a:avLst/>
        </a:prstGeom>
        <a:noFill/>
        <a:ln>
          <a:noFill/>
        </a:ln>
        <a:effectLst/>
      </dgm:spPr>
    </dgm:pt>
    <dgm:pt modelId="{E43664C4-51D6-416A-941D-46DF5DBD5635}" type="pres">
      <dgm:prSet presAssocID="{15CF153D-948D-4AEE-B209-67F91D200B28}" presName="sibTrans" presStyleCnt="0"/>
      <dgm:spPr/>
    </dgm:pt>
    <dgm:pt modelId="{BC5827CA-3473-4753-9C21-7C6EAFC8E845}" type="pres">
      <dgm:prSet presAssocID="{8FC9F611-6805-4085-9EB7-CCFB40115F12}" presName="composite" presStyleCnt="0"/>
      <dgm:spPr/>
    </dgm:pt>
    <dgm:pt modelId="{2A44D17B-3E0C-44F4-96CC-1D7097FE5C00}" type="pres">
      <dgm:prSet presAssocID="{8FC9F611-6805-4085-9EB7-CCFB40115F12}" presName="bentUpArrow1" presStyleLbl="alignImgPlace1" presStyleIdx="1" presStyleCnt="5" custLinFactX="-25125" custLinFactNeighborX="-100000" custLinFactNeighborY="-13779"/>
      <dgm:spPr>
        <a:xfrm rot="5400000">
          <a:off x="967948" y="1664242"/>
          <a:ext cx="345645" cy="39350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4472C4">
            <a:tint val="5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</dgm:pt>
    <dgm:pt modelId="{1E27C004-EFEA-4B34-AA12-D5390FF78FAB}" type="pres">
      <dgm:prSet presAssocID="{8FC9F611-6805-4085-9EB7-CCFB40115F12}" presName="ParentText" presStyleLbl="node1" presStyleIdx="1" presStyleCnt="6" custScaleX="242407" custScaleY="176831" custLinFactNeighborX="-62164" custLinFactNeighborY="-51143">
        <dgm:presLayoutVars>
          <dgm:chMax val="1"/>
          <dgm:chPref val="1"/>
          <dgm:bulletEnabled val="1"/>
        </dgm:presLayoutVars>
      </dgm:prSet>
      <dgm:spPr>
        <a:prstGeom prst="roundRect">
          <a:avLst>
            <a:gd name="adj" fmla="val 16670"/>
          </a:avLst>
        </a:prstGeom>
      </dgm:spPr>
    </dgm:pt>
    <dgm:pt modelId="{358EAE65-C43B-4B53-9BCE-68D5B079ADD2}" type="pres">
      <dgm:prSet presAssocID="{8FC9F611-6805-4085-9EB7-CCFB40115F12}" presName="ChildText" presStyleLbl="revTx" presStyleIdx="1" presStyleCnt="5">
        <dgm:presLayoutVars>
          <dgm:chMax val="0"/>
          <dgm:chPref val="0"/>
          <dgm:bulletEnabled val="1"/>
        </dgm:presLayoutVars>
      </dgm:prSet>
      <dgm:spPr>
        <a:xfrm>
          <a:off x="1950609" y="1367557"/>
          <a:ext cx="423191" cy="329186"/>
        </a:xfrm>
        <a:prstGeom prst="rect">
          <a:avLst/>
        </a:prstGeom>
        <a:noFill/>
        <a:ln>
          <a:noFill/>
        </a:ln>
        <a:effectLst/>
      </dgm:spPr>
    </dgm:pt>
    <dgm:pt modelId="{FF7F008F-48EE-4BFA-A0FA-FA7FFB5A6761}" type="pres">
      <dgm:prSet presAssocID="{91999697-3643-407C-BA34-707300BAAD7D}" presName="sibTrans" presStyleCnt="0"/>
      <dgm:spPr/>
    </dgm:pt>
    <dgm:pt modelId="{B48284CD-D0E7-4171-BFD4-A9234FA2A0A5}" type="pres">
      <dgm:prSet presAssocID="{B4EAAE11-64B1-4E81-9365-6BE7812E3BF2}" presName="composite" presStyleCnt="0"/>
      <dgm:spPr/>
    </dgm:pt>
    <dgm:pt modelId="{9E65B545-7902-4AB7-9CA3-D52EFB9C1F7C}" type="pres">
      <dgm:prSet presAssocID="{B4EAAE11-64B1-4E81-9365-6BE7812E3BF2}" presName="bentUpArrow1" presStyleLbl="alignImgPlace1" presStyleIdx="2" presStyleCnt="5" custLinFactX="-78494" custLinFactNeighborX="-100000" custLinFactNeighborY="45236"/>
      <dgm:spPr>
        <a:xfrm rot="5400000">
          <a:off x="1784487" y="2482201"/>
          <a:ext cx="345645" cy="39350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4472C4">
            <a:tint val="5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</dgm:pt>
    <dgm:pt modelId="{C1AE31BB-7214-47F5-8D2E-4052CB1F7D1A}" type="pres">
      <dgm:prSet presAssocID="{B4EAAE11-64B1-4E81-9365-6BE7812E3BF2}" presName="ParentText" presStyleLbl="node1" presStyleIdx="2" presStyleCnt="6" custScaleX="267816" custScaleY="176831" custLinFactX="-9783" custLinFactNeighborX="-100000" custLinFactNeighborY="5017">
        <dgm:presLayoutVars>
          <dgm:chMax val="1"/>
          <dgm:chPref val="1"/>
          <dgm:bulletEnabled val="1"/>
        </dgm:presLayoutVars>
      </dgm:prSet>
      <dgm:spPr>
        <a:prstGeom prst="roundRect">
          <a:avLst>
            <a:gd name="adj" fmla="val 16670"/>
          </a:avLst>
        </a:prstGeom>
      </dgm:spPr>
    </dgm:pt>
    <dgm:pt modelId="{9F7A4B64-31D2-4AE7-8B4A-A0634674B6B0}" type="pres">
      <dgm:prSet presAssocID="{B4EAAE11-64B1-4E81-9365-6BE7812E3BF2}" presName="ChildText" presStyleLbl="revTx" presStyleIdx="2" presStyleCnt="5">
        <dgm:presLayoutVars>
          <dgm:chMax val="0"/>
          <dgm:chPref val="0"/>
          <dgm:bulletEnabled val="1"/>
        </dgm:presLayoutVars>
      </dgm:prSet>
      <dgm:spPr>
        <a:xfrm>
          <a:off x="2977158" y="1981534"/>
          <a:ext cx="423191" cy="329186"/>
        </a:xfrm>
        <a:prstGeom prst="rect">
          <a:avLst/>
        </a:prstGeom>
        <a:noFill/>
        <a:ln>
          <a:noFill/>
        </a:ln>
        <a:effectLst/>
      </dgm:spPr>
    </dgm:pt>
    <dgm:pt modelId="{D0103D40-16AA-4A0A-9892-07434F30E066}" type="pres">
      <dgm:prSet presAssocID="{F82C213F-229B-48CB-A3B5-1A66E35B1B04}" presName="sibTrans" presStyleCnt="0"/>
      <dgm:spPr/>
    </dgm:pt>
    <dgm:pt modelId="{523A79BF-4DA2-4DAA-8FD9-34C37E72C945}" type="pres">
      <dgm:prSet presAssocID="{70FA4104-B70D-4698-B361-945AD9A8C0A6}" presName="composite" presStyleCnt="0"/>
      <dgm:spPr/>
    </dgm:pt>
    <dgm:pt modelId="{CD60E3E5-1603-4CD1-A417-282B78A7B682}" type="pres">
      <dgm:prSet presAssocID="{70FA4104-B70D-4698-B361-945AD9A8C0A6}" presName="bentUpArrow1" presStyleLbl="alignImgPlace1" presStyleIdx="3" presStyleCnt="5" custLinFactX="-100000" custLinFactY="5128" custLinFactNeighborX="-112940" custLinFactNeighborY="100000"/>
      <dgm:spPr>
        <a:xfrm rot="5400000">
          <a:off x="2833176" y="3303191"/>
          <a:ext cx="345645" cy="39350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4472C4">
            <a:tint val="5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</dgm:pt>
    <dgm:pt modelId="{8E544C37-6BF2-4EDE-8EB5-258D55E5E5F5}" type="pres">
      <dgm:prSet presAssocID="{70FA4104-B70D-4698-B361-945AD9A8C0A6}" presName="ParentText" presStyleLbl="node1" presStyleIdx="3" presStyleCnt="6" custScaleX="347426" custScaleY="176831" custLinFactX="-20507" custLinFactNeighborX="-100000" custLinFactNeighborY="49356">
        <dgm:presLayoutVars>
          <dgm:chMax val="1"/>
          <dgm:chPref val="1"/>
          <dgm:bulletEnabled val="1"/>
        </dgm:presLayoutVars>
      </dgm:prSet>
      <dgm:spPr>
        <a:prstGeom prst="roundRect">
          <a:avLst>
            <a:gd name="adj" fmla="val 16670"/>
          </a:avLst>
        </a:prstGeom>
      </dgm:spPr>
    </dgm:pt>
    <dgm:pt modelId="{2B2201E3-C313-4F1D-85B5-5F27AA7E6FD7}" type="pres">
      <dgm:prSet presAssocID="{70FA4104-B70D-4698-B361-945AD9A8C0A6}" presName="ChildText" presStyleLbl="revTx" presStyleIdx="3" presStyleCnt="5">
        <dgm:presLayoutVars>
          <dgm:chMax val="0"/>
          <dgm:chPref val="0"/>
          <dgm:bulletEnabled val="1"/>
        </dgm:presLayoutVars>
      </dgm:prSet>
      <dgm:spPr>
        <a:xfrm>
          <a:off x="4161394" y="2595511"/>
          <a:ext cx="423191" cy="329186"/>
        </a:xfrm>
        <a:prstGeom prst="rect">
          <a:avLst/>
        </a:prstGeom>
        <a:noFill/>
        <a:ln>
          <a:noFill/>
        </a:ln>
        <a:effectLst/>
      </dgm:spPr>
    </dgm:pt>
    <dgm:pt modelId="{78967B40-35A3-4429-B6D0-95BC24A7EE6B}" type="pres">
      <dgm:prSet presAssocID="{F69BE3BA-57DD-4AD5-B42A-13A05E5B4914}" presName="sibTrans" presStyleCnt="0"/>
      <dgm:spPr/>
    </dgm:pt>
    <dgm:pt modelId="{A9F1D430-F39C-425A-A670-A05F957FACA8}" type="pres">
      <dgm:prSet presAssocID="{63F8405B-E864-4127-9808-7745894F274D}" presName="composite" presStyleCnt="0"/>
      <dgm:spPr/>
    </dgm:pt>
    <dgm:pt modelId="{3FD79A9C-0B8D-4F55-81CF-E5CC33B80D4C}" type="pres">
      <dgm:prSet presAssocID="{63F8405B-E864-4127-9808-7745894F274D}" presName="bentUpArrow1" presStyleLbl="alignImgPlace1" presStyleIdx="4" presStyleCnt="5" custLinFactY="70409" custLinFactNeighborX="21602" custLinFactNeighborY="100000"/>
      <dgm:spPr>
        <a:xfrm rot="5400000">
          <a:off x="4394658" y="4142811"/>
          <a:ext cx="345645" cy="39350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4472C4">
            <a:tint val="5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</dgm:pt>
    <dgm:pt modelId="{4577350C-7502-48BC-BFE9-C9B7C178FF4E}" type="pres">
      <dgm:prSet presAssocID="{63F8405B-E864-4127-9808-7745894F274D}" presName="ParentText" presStyleLbl="node1" presStyleIdx="4" presStyleCnt="6" custScaleX="239470" custScaleY="176832" custLinFactX="-5525" custLinFactY="7507" custLinFactNeighborX="-100000" custLinFactNeighborY="100000">
        <dgm:presLayoutVars>
          <dgm:chMax val="1"/>
          <dgm:chPref val="1"/>
          <dgm:bulletEnabled val="1"/>
        </dgm:presLayoutVars>
      </dgm:prSet>
      <dgm:spPr>
        <a:prstGeom prst="roundRect">
          <a:avLst>
            <a:gd name="adj" fmla="val 16670"/>
          </a:avLst>
        </a:prstGeom>
      </dgm:spPr>
    </dgm:pt>
    <dgm:pt modelId="{663FF18E-600D-4860-A5FC-368282A04A29}" type="pres">
      <dgm:prSet presAssocID="{63F8405B-E864-4127-9808-7745894F274D}" presName="ChildText" presStyleLbl="revTx" presStyleIdx="4" presStyleCnt="5">
        <dgm:presLayoutVars>
          <dgm:chMax val="0"/>
          <dgm:chPref val="0"/>
          <dgm:bulletEnabled val="1"/>
        </dgm:presLayoutVars>
      </dgm:prSet>
      <dgm:spPr>
        <a:xfrm>
          <a:off x="4799942" y="3209489"/>
          <a:ext cx="423191" cy="329186"/>
        </a:xfrm>
        <a:prstGeom prst="rect">
          <a:avLst/>
        </a:prstGeom>
        <a:noFill/>
        <a:ln>
          <a:noFill/>
        </a:ln>
        <a:effectLst/>
      </dgm:spPr>
    </dgm:pt>
    <dgm:pt modelId="{74778C5D-1FEB-41A6-B120-245C664E2978}" type="pres">
      <dgm:prSet presAssocID="{AA729E09-E1D4-49C9-91B7-A9A642A93628}" presName="sibTrans" presStyleCnt="0"/>
      <dgm:spPr/>
    </dgm:pt>
    <dgm:pt modelId="{672309A3-4A07-441E-81E5-04A8E13B37C5}" type="pres">
      <dgm:prSet presAssocID="{A0B65F2C-68B3-41F3-9F12-701193CA38D6}" presName="composite" presStyleCnt="0"/>
      <dgm:spPr/>
    </dgm:pt>
    <dgm:pt modelId="{C90C8502-267C-4678-87AA-BEB3CFA51877}" type="pres">
      <dgm:prSet presAssocID="{A0B65F2C-68B3-41F3-9F12-701193CA38D6}" presName="ParentText" presStyleLbl="node1" presStyleIdx="5" presStyleCnt="6" custScaleX="254747" custScaleY="176831" custLinFactY="89487" custLinFactNeighborX="-6590" custLinFactNeighborY="100000">
        <dgm:presLayoutVars>
          <dgm:chMax val="1"/>
          <dgm:chPref val="1"/>
          <dgm:bulletEnabled val="1"/>
        </dgm:presLayoutVars>
      </dgm:prSet>
      <dgm:spPr>
        <a:prstGeom prst="roundRect">
          <a:avLst>
            <a:gd name="adj" fmla="val 16670"/>
          </a:avLst>
        </a:prstGeom>
      </dgm:spPr>
    </dgm:pt>
  </dgm:ptLst>
  <dgm:cxnLst>
    <dgm:cxn modelId="{2A700729-9262-4F7A-ACE3-B3F14DDE0F09}" srcId="{AFEBD597-1C2F-4985-81FB-5FF2D7930D31}" destId="{70FA4104-B70D-4698-B361-945AD9A8C0A6}" srcOrd="3" destOrd="0" parTransId="{27A1F16B-B5D7-42D8-88B5-F7B470F7CCBF}" sibTransId="{F69BE3BA-57DD-4AD5-B42A-13A05E5B4914}"/>
    <dgm:cxn modelId="{99A1FD2A-1967-4945-A397-10294B4CB24A}" type="presOf" srcId="{70FA4104-B70D-4698-B361-945AD9A8C0A6}" destId="{8E544C37-6BF2-4EDE-8EB5-258D55E5E5F5}" srcOrd="0" destOrd="0" presId="urn:microsoft.com/office/officeart/2005/8/layout/StepDownProcess"/>
    <dgm:cxn modelId="{77802566-9339-4931-8605-CBD5E8AA1A6E}" srcId="{AFEBD597-1C2F-4985-81FB-5FF2D7930D31}" destId="{A0B65F2C-68B3-41F3-9F12-701193CA38D6}" srcOrd="5" destOrd="0" parTransId="{9F8C86D6-3890-4D5D-AC49-965A60083F3F}" sibTransId="{361C4B12-EA88-46F1-988F-BC06FE519B97}"/>
    <dgm:cxn modelId="{BBDF164C-B6D6-42E7-99FE-08728E1AE118}" type="presOf" srcId="{B4EAAE11-64B1-4E81-9365-6BE7812E3BF2}" destId="{C1AE31BB-7214-47F5-8D2E-4052CB1F7D1A}" srcOrd="0" destOrd="0" presId="urn:microsoft.com/office/officeart/2005/8/layout/StepDownProcess"/>
    <dgm:cxn modelId="{C335D871-0D0C-4E86-B2EA-49EB6327E248}" type="presOf" srcId="{A0B65F2C-68B3-41F3-9F12-701193CA38D6}" destId="{C90C8502-267C-4678-87AA-BEB3CFA51877}" srcOrd="0" destOrd="0" presId="urn:microsoft.com/office/officeart/2005/8/layout/StepDownProcess"/>
    <dgm:cxn modelId="{1DE30E73-23ED-44B8-90AA-EEC21593125D}" type="presOf" srcId="{8FC9F611-6805-4085-9EB7-CCFB40115F12}" destId="{1E27C004-EFEA-4B34-AA12-D5390FF78FAB}" srcOrd="0" destOrd="0" presId="urn:microsoft.com/office/officeart/2005/8/layout/StepDownProcess"/>
    <dgm:cxn modelId="{B5419589-3A98-4817-BFB2-54399850D001}" srcId="{AFEBD597-1C2F-4985-81FB-5FF2D7930D31}" destId="{63F8405B-E864-4127-9808-7745894F274D}" srcOrd="4" destOrd="0" parTransId="{5ED8C277-226B-48DA-823B-D4223D70CCC9}" sibTransId="{AA729E09-E1D4-49C9-91B7-A9A642A93628}"/>
    <dgm:cxn modelId="{7A7016B8-60D3-4F73-83C7-83A47912DC33}" type="presOf" srcId="{AFEBD597-1C2F-4985-81FB-5FF2D7930D31}" destId="{EF101F4E-E14B-497D-84FC-687B53FAFCD3}" srcOrd="0" destOrd="0" presId="urn:microsoft.com/office/officeart/2005/8/layout/StepDownProcess"/>
    <dgm:cxn modelId="{F21BEBB9-5941-454C-AE55-0974AA16A045}" type="presOf" srcId="{FF6CF91F-C8B7-46C7-8050-9DF6FF252673}" destId="{2D905226-55DE-4217-8B38-73CC6AFDD313}" srcOrd="0" destOrd="0" presId="urn:microsoft.com/office/officeart/2005/8/layout/StepDownProcess"/>
    <dgm:cxn modelId="{E74882C4-1689-4341-BE5E-9B6185A4C820}" srcId="{AFEBD597-1C2F-4985-81FB-5FF2D7930D31}" destId="{B4EAAE11-64B1-4E81-9365-6BE7812E3BF2}" srcOrd="2" destOrd="0" parTransId="{EA6FB483-DA84-4281-94D5-7EEC9DA58558}" sibTransId="{F82C213F-229B-48CB-A3B5-1A66E35B1B04}"/>
    <dgm:cxn modelId="{76CA12C7-BB92-47E0-82BF-66607DB93018}" srcId="{AFEBD597-1C2F-4985-81FB-5FF2D7930D31}" destId="{8FC9F611-6805-4085-9EB7-CCFB40115F12}" srcOrd="1" destOrd="0" parTransId="{0298B06A-337D-4B33-8070-B97CD8AC4E61}" sibTransId="{91999697-3643-407C-BA34-707300BAAD7D}"/>
    <dgm:cxn modelId="{8C5C1BCD-C46C-4F82-B4D8-3581CAD18741}" srcId="{AFEBD597-1C2F-4985-81FB-5FF2D7930D31}" destId="{FF6CF91F-C8B7-46C7-8050-9DF6FF252673}" srcOrd="0" destOrd="0" parTransId="{EF2FB5E9-7CC9-4E75-8FDA-D9FE76455FCF}" sibTransId="{15CF153D-948D-4AEE-B209-67F91D200B28}"/>
    <dgm:cxn modelId="{F14612D8-81BD-4B05-890F-F11AC9219792}" type="presOf" srcId="{63F8405B-E864-4127-9808-7745894F274D}" destId="{4577350C-7502-48BC-BFE9-C9B7C178FF4E}" srcOrd="0" destOrd="0" presId="urn:microsoft.com/office/officeart/2005/8/layout/StepDownProcess"/>
    <dgm:cxn modelId="{C265B19D-4B06-4CC5-B21F-2A238549FC56}" type="presParOf" srcId="{EF101F4E-E14B-497D-84FC-687B53FAFCD3}" destId="{7F16AF7C-435D-4867-B6C7-2F2331C0D67C}" srcOrd="0" destOrd="0" presId="urn:microsoft.com/office/officeart/2005/8/layout/StepDownProcess"/>
    <dgm:cxn modelId="{4DBCD9B9-F05F-4F33-83D0-879E89E77EC3}" type="presParOf" srcId="{7F16AF7C-435D-4867-B6C7-2F2331C0D67C}" destId="{87B8E6BA-28DA-467D-9520-89C94D1E7E71}" srcOrd="0" destOrd="0" presId="urn:microsoft.com/office/officeart/2005/8/layout/StepDownProcess"/>
    <dgm:cxn modelId="{7EF8B2E5-6EB2-4949-A9BB-54DDE756C390}" type="presParOf" srcId="{7F16AF7C-435D-4867-B6C7-2F2331C0D67C}" destId="{2D905226-55DE-4217-8B38-73CC6AFDD313}" srcOrd="1" destOrd="0" presId="urn:microsoft.com/office/officeart/2005/8/layout/StepDownProcess"/>
    <dgm:cxn modelId="{63E28BE6-1145-4761-8733-31F69C877A24}" type="presParOf" srcId="{7F16AF7C-435D-4867-B6C7-2F2331C0D67C}" destId="{F721C1B2-6C75-48FE-A6C3-F146BB3B1C12}" srcOrd="2" destOrd="0" presId="urn:microsoft.com/office/officeart/2005/8/layout/StepDownProcess"/>
    <dgm:cxn modelId="{5838AC64-7704-428C-8A63-BA5D0B0021C8}" type="presParOf" srcId="{EF101F4E-E14B-497D-84FC-687B53FAFCD3}" destId="{E43664C4-51D6-416A-941D-46DF5DBD5635}" srcOrd="1" destOrd="0" presId="urn:microsoft.com/office/officeart/2005/8/layout/StepDownProcess"/>
    <dgm:cxn modelId="{5F349838-A626-4279-AF60-D668A5E0E45C}" type="presParOf" srcId="{EF101F4E-E14B-497D-84FC-687B53FAFCD3}" destId="{BC5827CA-3473-4753-9C21-7C6EAFC8E845}" srcOrd="2" destOrd="0" presId="urn:microsoft.com/office/officeart/2005/8/layout/StepDownProcess"/>
    <dgm:cxn modelId="{33B5E5D1-53C2-470F-868C-D7FD3BAB12A7}" type="presParOf" srcId="{BC5827CA-3473-4753-9C21-7C6EAFC8E845}" destId="{2A44D17B-3E0C-44F4-96CC-1D7097FE5C00}" srcOrd="0" destOrd="0" presId="urn:microsoft.com/office/officeart/2005/8/layout/StepDownProcess"/>
    <dgm:cxn modelId="{C2E74BFE-B8AF-452F-92EF-01DB9DBD7640}" type="presParOf" srcId="{BC5827CA-3473-4753-9C21-7C6EAFC8E845}" destId="{1E27C004-EFEA-4B34-AA12-D5390FF78FAB}" srcOrd="1" destOrd="0" presId="urn:microsoft.com/office/officeart/2005/8/layout/StepDownProcess"/>
    <dgm:cxn modelId="{1E3B3EFD-C3A0-427F-96E8-9203DB58197D}" type="presParOf" srcId="{BC5827CA-3473-4753-9C21-7C6EAFC8E845}" destId="{358EAE65-C43B-4B53-9BCE-68D5B079ADD2}" srcOrd="2" destOrd="0" presId="urn:microsoft.com/office/officeart/2005/8/layout/StepDownProcess"/>
    <dgm:cxn modelId="{E4254700-1DB7-4C5E-AA27-F3B06782B75D}" type="presParOf" srcId="{EF101F4E-E14B-497D-84FC-687B53FAFCD3}" destId="{FF7F008F-48EE-4BFA-A0FA-FA7FFB5A6761}" srcOrd="3" destOrd="0" presId="urn:microsoft.com/office/officeart/2005/8/layout/StepDownProcess"/>
    <dgm:cxn modelId="{2AC3012A-DDE2-4577-B531-B1C36BF24CD1}" type="presParOf" srcId="{EF101F4E-E14B-497D-84FC-687B53FAFCD3}" destId="{B48284CD-D0E7-4171-BFD4-A9234FA2A0A5}" srcOrd="4" destOrd="0" presId="urn:microsoft.com/office/officeart/2005/8/layout/StepDownProcess"/>
    <dgm:cxn modelId="{17127DC9-4BD7-470D-87FF-CA5292299A04}" type="presParOf" srcId="{B48284CD-D0E7-4171-BFD4-A9234FA2A0A5}" destId="{9E65B545-7902-4AB7-9CA3-D52EFB9C1F7C}" srcOrd="0" destOrd="0" presId="urn:microsoft.com/office/officeart/2005/8/layout/StepDownProcess"/>
    <dgm:cxn modelId="{9495C6C8-6BC1-4ED2-8127-7E36B32CE2BC}" type="presParOf" srcId="{B48284CD-D0E7-4171-BFD4-A9234FA2A0A5}" destId="{C1AE31BB-7214-47F5-8D2E-4052CB1F7D1A}" srcOrd="1" destOrd="0" presId="urn:microsoft.com/office/officeart/2005/8/layout/StepDownProcess"/>
    <dgm:cxn modelId="{2211A069-4BAE-479B-AAD5-08F057942C6B}" type="presParOf" srcId="{B48284CD-D0E7-4171-BFD4-A9234FA2A0A5}" destId="{9F7A4B64-31D2-4AE7-8B4A-A0634674B6B0}" srcOrd="2" destOrd="0" presId="urn:microsoft.com/office/officeart/2005/8/layout/StepDownProcess"/>
    <dgm:cxn modelId="{DF970F05-3628-426A-9680-A4D1E65C946E}" type="presParOf" srcId="{EF101F4E-E14B-497D-84FC-687B53FAFCD3}" destId="{D0103D40-16AA-4A0A-9892-07434F30E066}" srcOrd="5" destOrd="0" presId="urn:microsoft.com/office/officeart/2005/8/layout/StepDownProcess"/>
    <dgm:cxn modelId="{EBB9E4CD-F903-41BD-AAE1-351C6DD5A659}" type="presParOf" srcId="{EF101F4E-E14B-497D-84FC-687B53FAFCD3}" destId="{523A79BF-4DA2-4DAA-8FD9-34C37E72C945}" srcOrd="6" destOrd="0" presId="urn:microsoft.com/office/officeart/2005/8/layout/StepDownProcess"/>
    <dgm:cxn modelId="{D18A6272-46B5-4AD8-AB9E-4013D3D1958C}" type="presParOf" srcId="{523A79BF-4DA2-4DAA-8FD9-34C37E72C945}" destId="{CD60E3E5-1603-4CD1-A417-282B78A7B682}" srcOrd="0" destOrd="0" presId="urn:microsoft.com/office/officeart/2005/8/layout/StepDownProcess"/>
    <dgm:cxn modelId="{2A551A1C-B813-4CE6-873D-99B55AE32222}" type="presParOf" srcId="{523A79BF-4DA2-4DAA-8FD9-34C37E72C945}" destId="{8E544C37-6BF2-4EDE-8EB5-258D55E5E5F5}" srcOrd="1" destOrd="0" presId="urn:microsoft.com/office/officeart/2005/8/layout/StepDownProcess"/>
    <dgm:cxn modelId="{1BCE3ED6-DC92-4472-9A27-6D9D7964292F}" type="presParOf" srcId="{523A79BF-4DA2-4DAA-8FD9-34C37E72C945}" destId="{2B2201E3-C313-4F1D-85B5-5F27AA7E6FD7}" srcOrd="2" destOrd="0" presId="urn:microsoft.com/office/officeart/2005/8/layout/StepDownProcess"/>
    <dgm:cxn modelId="{1A0DB046-7406-432D-9087-CB656B33AB2B}" type="presParOf" srcId="{EF101F4E-E14B-497D-84FC-687B53FAFCD3}" destId="{78967B40-35A3-4429-B6D0-95BC24A7EE6B}" srcOrd="7" destOrd="0" presId="urn:microsoft.com/office/officeart/2005/8/layout/StepDownProcess"/>
    <dgm:cxn modelId="{9C65F310-7812-4891-8C8C-E8B4CAE42764}" type="presParOf" srcId="{EF101F4E-E14B-497D-84FC-687B53FAFCD3}" destId="{A9F1D430-F39C-425A-A670-A05F957FACA8}" srcOrd="8" destOrd="0" presId="urn:microsoft.com/office/officeart/2005/8/layout/StepDownProcess"/>
    <dgm:cxn modelId="{8A9F131D-1D9F-4873-9136-82E492B9FBB9}" type="presParOf" srcId="{A9F1D430-F39C-425A-A670-A05F957FACA8}" destId="{3FD79A9C-0B8D-4F55-81CF-E5CC33B80D4C}" srcOrd="0" destOrd="0" presId="urn:microsoft.com/office/officeart/2005/8/layout/StepDownProcess"/>
    <dgm:cxn modelId="{B884C642-A6E0-4A86-9343-4F359FAE5679}" type="presParOf" srcId="{A9F1D430-F39C-425A-A670-A05F957FACA8}" destId="{4577350C-7502-48BC-BFE9-C9B7C178FF4E}" srcOrd="1" destOrd="0" presId="urn:microsoft.com/office/officeart/2005/8/layout/StepDownProcess"/>
    <dgm:cxn modelId="{723E893B-1A20-43A5-83F9-FB85CEAE4E7A}" type="presParOf" srcId="{A9F1D430-F39C-425A-A670-A05F957FACA8}" destId="{663FF18E-600D-4860-A5FC-368282A04A29}" srcOrd="2" destOrd="0" presId="urn:microsoft.com/office/officeart/2005/8/layout/StepDownProcess"/>
    <dgm:cxn modelId="{387BB2D2-77A2-4895-A88B-260C8BF981EC}" type="presParOf" srcId="{EF101F4E-E14B-497D-84FC-687B53FAFCD3}" destId="{74778C5D-1FEB-41A6-B120-245C664E2978}" srcOrd="9" destOrd="0" presId="urn:microsoft.com/office/officeart/2005/8/layout/StepDownProcess"/>
    <dgm:cxn modelId="{E01A899E-1838-41DD-A465-98F36C3C0D35}" type="presParOf" srcId="{EF101F4E-E14B-497D-84FC-687B53FAFCD3}" destId="{672309A3-4A07-441E-81E5-04A8E13B37C5}" srcOrd="10" destOrd="0" presId="urn:microsoft.com/office/officeart/2005/8/layout/StepDownProcess"/>
    <dgm:cxn modelId="{953246D3-5BD7-4ED8-B5C6-E72CB48B575D}" type="presParOf" srcId="{672309A3-4A07-441E-81E5-04A8E13B37C5}" destId="{C90C8502-267C-4678-87AA-BEB3CFA51877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BBDF200-E861-426D-9B31-A5E122CDE10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CFE5F34-0C65-40E9-9BEC-54748CE61F78}">
      <dgm:prSet phldrT="[Текст]"/>
      <dgm:spPr/>
      <dgm:t>
        <a:bodyPr/>
        <a:lstStyle/>
        <a:p>
          <a:r>
            <a:rPr lang="ru-RU"/>
            <a:t>Версия 1</a:t>
          </a:r>
        </a:p>
      </dgm:t>
    </dgm:pt>
    <dgm:pt modelId="{EFC56D9D-4C21-4DC3-BEA6-F7BD4E2D0C3B}" type="parTrans" cxnId="{39306685-0060-4701-88A0-AD64A794E33B}">
      <dgm:prSet/>
      <dgm:spPr/>
      <dgm:t>
        <a:bodyPr/>
        <a:lstStyle/>
        <a:p>
          <a:endParaRPr lang="ru-RU"/>
        </a:p>
      </dgm:t>
    </dgm:pt>
    <dgm:pt modelId="{6037C906-0F43-4C20-B242-1F2069B0D6FF}" type="sibTrans" cxnId="{39306685-0060-4701-88A0-AD64A794E33B}">
      <dgm:prSet/>
      <dgm:spPr/>
      <dgm:t>
        <a:bodyPr/>
        <a:lstStyle/>
        <a:p>
          <a:endParaRPr lang="ru-RU"/>
        </a:p>
      </dgm:t>
    </dgm:pt>
    <dgm:pt modelId="{0C33DFB4-D5B5-48B2-8895-E66FB28DF17A}">
      <dgm:prSet phldrT="[Текст]"/>
      <dgm:spPr/>
      <dgm:t>
        <a:bodyPr/>
        <a:lstStyle/>
        <a:p>
          <a:r>
            <a:rPr lang="ru-RU"/>
            <a:t>Версия 2</a:t>
          </a:r>
        </a:p>
      </dgm:t>
    </dgm:pt>
    <dgm:pt modelId="{8BFA17BC-E512-45E0-86FA-14F0D9A78523}" type="parTrans" cxnId="{04FAD6F8-AA50-4A54-BB05-3C646437C718}">
      <dgm:prSet/>
      <dgm:spPr/>
      <dgm:t>
        <a:bodyPr/>
        <a:lstStyle/>
        <a:p>
          <a:endParaRPr lang="ru-RU"/>
        </a:p>
      </dgm:t>
    </dgm:pt>
    <dgm:pt modelId="{C4A087F6-B312-4002-8A41-E52D66D1A338}" type="sibTrans" cxnId="{04FAD6F8-AA50-4A54-BB05-3C646437C718}">
      <dgm:prSet/>
      <dgm:spPr/>
      <dgm:t>
        <a:bodyPr/>
        <a:lstStyle/>
        <a:p>
          <a:endParaRPr lang="ru-RU"/>
        </a:p>
      </dgm:t>
    </dgm:pt>
    <dgm:pt modelId="{F51E1E07-E7D3-48DA-8FB3-EC5B744ACB52}">
      <dgm:prSet phldrT="[Текст]"/>
      <dgm:spPr/>
      <dgm:t>
        <a:bodyPr/>
        <a:lstStyle/>
        <a:p>
          <a:r>
            <a:rPr lang="ru-RU"/>
            <a:t>Версия 3</a:t>
          </a:r>
        </a:p>
      </dgm:t>
    </dgm:pt>
    <dgm:pt modelId="{927766E0-4DE2-4744-ABA6-F26191FD83EC}" type="parTrans" cxnId="{41742260-AB03-4BBB-B219-83969AE89A20}">
      <dgm:prSet/>
      <dgm:spPr/>
      <dgm:t>
        <a:bodyPr/>
        <a:lstStyle/>
        <a:p>
          <a:endParaRPr lang="ru-RU"/>
        </a:p>
      </dgm:t>
    </dgm:pt>
    <dgm:pt modelId="{1BF78E4D-219F-4E88-913E-6982D9A543E2}" type="sibTrans" cxnId="{41742260-AB03-4BBB-B219-83969AE89A20}">
      <dgm:prSet/>
      <dgm:spPr/>
      <dgm:t>
        <a:bodyPr/>
        <a:lstStyle/>
        <a:p>
          <a:endParaRPr lang="ru-RU"/>
        </a:p>
      </dgm:t>
    </dgm:pt>
    <dgm:pt modelId="{A2E6474E-0C4A-4C56-86BF-9C54D0CB9231}" type="pres">
      <dgm:prSet presAssocID="{1BBDF200-E861-426D-9B31-A5E122CDE10D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2A917D6D-7A0F-4238-BB6D-0923D4DB50AA}" type="pres">
      <dgm:prSet presAssocID="{6CFE5F34-0C65-40E9-9BEC-54748CE61F78}" presName="Accent1" presStyleCnt="0"/>
      <dgm:spPr/>
    </dgm:pt>
    <dgm:pt modelId="{E658BB27-9C34-4BF1-956C-1DEA09F32755}" type="pres">
      <dgm:prSet presAssocID="{6CFE5F34-0C65-40E9-9BEC-54748CE61F78}" presName="Accent" presStyleLbl="node1" presStyleIdx="0" presStyleCnt="3"/>
      <dgm:spPr/>
    </dgm:pt>
    <dgm:pt modelId="{A0E5686B-A542-4D76-BBDC-0DD5F220A278}" type="pres">
      <dgm:prSet presAssocID="{6CFE5F34-0C65-40E9-9BEC-54748CE61F78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AC75593A-0A6E-429C-88D1-72BFEDF630CF}" type="pres">
      <dgm:prSet presAssocID="{0C33DFB4-D5B5-48B2-8895-E66FB28DF17A}" presName="Accent2" presStyleCnt="0"/>
      <dgm:spPr/>
    </dgm:pt>
    <dgm:pt modelId="{B656EA10-D335-4B25-B618-44F4D29C602A}" type="pres">
      <dgm:prSet presAssocID="{0C33DFB4-D5B5-48B2-8895-E66FB28DF17A}" presName="Accent" presStyleLbl="node1" presStyleIdx="1" presStyleCnt="3"/>
      <dgm:spPr/>
    </dgm:pt>
    <dgm:pt modelId="{E16343C8-239E-4282-AF1B-DC6114D04A3F}" type="pres">
      <dgm:prSet presAssocID="{0C33DFB4-D5B5-48B2-8895-E66FB28DF17A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1A7873F3-85EF-4746-A720-B060F4C8F9F1}" type="pres">
      <dgm:prSet presAssocID="{F51E1E07-E7D3-48DA-8FB3-EC5B744ACB52}" presName="Accent3" presStyleCnt="0"/>
      <dgm:spPr/>
    </dgm:pt>
    <dgm:pt modelId="{FACDB8D7-5E41-47E9-A50C-A28BA5C8B694}" type="pres">
      <dgm:prSet presAssocID="{F51E1E07-E7D3-48DA-8FB3-EC5B744ACB52}" presName="Accent" presStyleLbl="node1" presStyleIdx="2" presStyleCnt="3"/>
      <dgm:spPr/>
    </dgm:pt>
    <dgm:pt modelId="{A5D3A714-28A7-4E86-B49B-07B13DE20BE1}" type="pres">
      <dgm:prSet presAssocID="{F51E1E07-E7D3-48DA-8FB3-EC5B744ACB52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62C00A12-0CFB-48A2-B0AE-02557DEE51B0}" type="presOf" srcId="{1BBDF200-E861-426D-9B31-A5E122CDE10D}" destId="{A2E6474E-0C4A-4C56-86BF-9C54D0CB9231}" srcOrd="0" destOrd="0" presId="urn:microsoft.com/office/officeart/2009/layout/CircleArrowProcess"/>
    <dgm:cxn modelId="{41742260-AB03-4BBB-B219-83969AE89A20}" srcId="{1BBDF200-E861-426D-9B31-A5E122CDE10D}" destId="{F51E1E07-E7D3-48DA-8FB3-EC5B744ACB52}" srcOrd="2" destOrd="0" parTransId="{927766E0-4DE2-4744-ABA6-F26191FD83EC}" sibTransId="{1BF78E4D-219F-4E88-913E-6982D9A543E2}"/>
    <dgm:cxn modelId="{D1116766-C783-46BA-ABA1-37BBFA8B01DF}" type="presOf" srcId="{0C33DFB4-D5B5-48B2-8895-E66FB28DF17A}" destId="{E16343C8-239E-4282-AF1B-DC6114D04A3F}" srcOrd="0" destOrd="0" presId="urn:microsoft.com/office/officeart/2009/layout/CircleArrowProcess"/>
    <dgm:cxn modelId="{4BA18A4C-9628-4501-A42B-EBB8E7E8E640}" type="presOf" srcId="{F51E1E07-E7D3-48DA-8FB3-EC5B744ACB52}" destId="{A5D3A714-28A7-4E86-B49B-07B13DE20BE1}" srcOrd="0" destOrd="0" presId="urn:microsoft.com/office/officeart/2009/layout/CircleArrowProcess"/>
    <dgm:cxn modelId="{39306685-0060-4701-88A0-AD64A794E33B}" srcId="{1BBDF200-E861-426D-9B31-A5E122CDE10D}" destId="{6CFE5F34-0C65-40E9-9BEC-54748CE61F78}" srcOrd="0" destOrd="0" parTransId="{EFC56D9D-4C21-4DC3-BEA6-F7BD4E2D0C3B}" sibTransId="{6037C906-0F43-4C20-B242-1F2069B0D6FF}"/>
    <dgm:cxn modelId="{04FAD6F8-AA50-4A54-BB05-3C646437C718}" srcId="{1BBDF200-E861-426D-9B31-A5E122CDE10D}" destId="{0C33DFB4-D5B5-48B2-8895-E66FB28DF17A}" srcOrd="1" destOrd="0" parTransId="{8BFA17BC-E512-45E0-86FA-14F0D9A78523}" sibTransId="{C4A087F6-B312-4002-8A41-E52D66D1A338}"/>
    <dgm:cxn modelId="{0099E1FC-FD2E-4C05-898D-7B94A9F29F05}" type="presOf" srcId="{6CFE5F34-0C65-40E9-9BEC-54748CE61F78}" destId="{A0E5686B-A542-4D76-BBDC-0DD5F220A278}" srcOrd="0" destOrd="0" presId="urn:microsoft.com/office/officeart/2009/layout/CircleArrowProcess"/>
    <dgm:cxn modelId="{47987BFF-F99A-4840-BAC8-688533110B0D}" type="presParOf" srcId="{A2E6474E-0C4A-4C56-86BF-9C54D0CB9231}" destId="{2A917D6D-7A0F-4238-BB6D-0923D4DB50AA}" srcOrd="0" destOrd="0" presId="urn:microsoft.com/office/officeart/2009/layout/CircleArrowProcess"/>
    <dgm:cxn modelId="{E43B2E69-11C5-47FA-BD40-376EB2DE3358}" type="presParOf" srcId="{2A917D6D-7A0F-4238-BB6D-0923D4DB50AA}" destId="{E658BB27-9C34-4BF1-956C-1DEA09F32755}" srcOrd="0" destOrd="0" presId="urn:microsoft.com/office/officeart/2009/layout/CircleArrowProcess"/>
    <dgm:cxn modelId="{EAF21945-17C6-42C3-B17E-4AE811DC3C52}" type="presParOf" srcId="{A2E6474E-0C4A-4C56-86BF-9C54D0CB9231}" destId="{A0E5686B-A542-4D76-BBDC-0DD5F220A278}" srcOrd="1" destOrd="0" presId="urn:microsoft.com/office/officeart/2009/layout/CircleArrowProcess"/>
    <dgm:cxn modelId="{5BA7ACEA-3932-4130-8C42-69E657678523}" type="presParOf" srcId="{A2E6474E-0C4A-4C56-86BF-9C54D0CB9231}" destId="{AC75593A-0A6E-429C-88D1-72BFEDF630CF}" srcOrd="2" destOrd="0" presId="urn:microsoft.com/office/officeart/2009/layout/CircleArrowProcess"/>
    <dgm:cxn modelId="{964289E2-5297-4F8C-8EDA-2D65660F5562}" type="presParOf" srcId="{AC75593A-0A6E-429C-88D1-72BFEDF630CF}" destId="{B656EA10-D335-4B25-B618-44F4D29C602A}" srcOrd="0" destOrd="0" presId="urn:microsoft.com/office/officeart/2009/layout/CircleArrowProcess"/>
    <dgm:cxn modelId="{FE89C488-0544-46CF-B4DB-D9B4C0984E68}" type="presParOf" srcId="{A2E6474E-0C4A-4C56-86BF-9C54D0CB9231}" destId="{E16343C8-239E-4282-AF1B-DC6114D04A3F}" srcOrd="3" destOrd="0" presId="urn:microsoft.com/office/officeart/2009/layout/CircleArrowProcess"/>
    <dgm:cxn modelId="{6B3B52A7-7F9B-4EA4-8D49-FB6C338D79B8}" type="presParOf" srcId="{A2E6474E-0C4A-4C56-86BF-9C54D0CB9231}" destId="{1A7873F3-85EF-4746-A720-B060F4C8F9F1}" srcOrd="4" destOrd="0" presId="urn:microsoft.com/office/officeart/2009/layout/CircleArrowProcess"/>
    <dgm:cxn modelId="{9042DE9A-9062-4DF7-BFAD-FE1BADAD80DF}" type="presParOf" srcId="{1A7873F3-85EF-4746-A720-B060F4C8F9F1}" destId="{FACDB8D7-5E41-47E9-A50C-A28BA5C8B694}" srcOrd="0" destOrd="0" presId="urn:microsoft.com/office/officeart/2009/layout/CircleArrowProcess"/>
    <dgm:cxn modelId="{BADD2DD5-FBE4-4F9B-A0A0-25D359A34CDE}" type="presParOf" srcId="{A2E6474E-0C4A-4C56-86BF-9C54D0CB9231}" destId="{A5D3A714-28A7-4E86-B49B-07B13DE20BE1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621CDF-B52E-4F2E-B31B-5AE9B4F72045}">
      <dsp:nvSpPr>
        <dsp:cNvPr id="0" name=""/>
        <dsp:cNvSpPr/>
      </dsp:nvSpPr>
      <dsp:spPr>
        <a:xfrm rot="5400000">
          <a:off x="-289718" y="292805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Двоичный код</a:t>
          </a:r>
        </a:p>
      </dsp:txBody>
      <dsp:txXfrm rot="-5400000">
        <a:off x="1" y="679096"/>
        <a:ext cx="1352020" cy="579438"/>
      </dsp:txXfrm>
    </dsp:sp>
    <dsp:sp modelId="{1E75FAC9-5389-4367-BAA7-EFA4F39F60EF}">
      <dsp:nvSpPr>
        <dsp:cNvPr id="0" name=""/>
        <dsp:cNvSpPr/>
      </dsp:nvSpPr>
      <dsp:spPr>
        <a:xfrm rot="5400000">
          <a:off x="4112286" y="-2757179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900" kern="1200" dirty="0"/>
            <a:t>Музыкальная шкатулка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900" kern="1200" dirty="0"/>
            <a:t>Жаккардовая машина (1804 г.)</a:t>
          </a:r>
        </a:p>
      </dsp:txBody>
      <dsp:txXfrm rot="-5400000">
        <a:off x="1352020" y="64373"/>
        <a:ext cx="6714693" cy="1132875"/>
      </dsp:txXfrm>
    </dsp:sp>
    <dsp:sp modelId="{09DA148C-BFD6-41A5-9842-2FEAB1B3C9BF}">
      <dsp:nvSpPr>
        <dsp:cNvPr id="0" name=""/>
        <dsp:cNvSpPr/>
      </dsp:nvSpPr>
      <dsp:spPr>
        <a:xfrm rot="5400000">
          <a:off x="-289718" y="2033323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Теория формальных языков</a:t>
          </a:r>
        </a:p>
      </dsp:txBody>
      <dsp:txXfrm rot="-5400000">
        <a:off x="1" y="2419614"/>
        <a:ext cx="1352020" cy="579438"/>
      </dsp:txXfrm>
    </dsp:sp>
    <dsp:sp modelId="{8CC5D35D-11AC-4C77-8E38-2B16992D5D92}">
      <dsp:nvSpPr>
        <dsp:cNvPr id="0" name=""/>
        <dsp:cNvSpPr/>
      </dsp:nvSpPr>
      <dsp:spPr>
        <a:xfrm rot="5400000">
          <a:off x="4112286" y="-1016661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900" kern="1200" dirty="0"/>
            <a:t>Лямбда-исчисление (Черч 1930 г.)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900" kern="1200" dirty="0"/>
            <a:t>Машина Тьюринга (Тьюринг 1936 г.)</a:t>
          </a:r>
        </a:p>
      </dsp:txBody>
      <dsp:txXfrm rot="-5400000">
        <a:off x="1352020" y="1804891"/>
        <a:ext cx="6714693" cy="1132875"/>
      </dsp:txXfrm>
    </dsp:sp>
    <dsp:sp modelId="{DAAA942D-2394-4ECE-BC29-47C756026DF0}">
      <dsp:nvSpPr>
        <dsp:cNvPr id="0" name=""/>
        <dsp:cNvSpPr/>
      </dsp:nvSpPr>
      <dsp:spPr>
        <a:xfrm rot="5400000">
          <a:off x="-289718" y="3773840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Первое поколение</a:t>
          </a:r>
        </a:p>
      </dsp:txBody>
      <dsp:txXfrm rot="-5400000">
        <a:off x="1" y="4160131"/>
        <a:ext cx="1352020" cy="579438"/>
      </dsp:txXfrm>
    </dsp:sp>
    <dsp:sp modelId="{9C58CA97-FBCF-4644-A14C-1B91C9BBC609}">
      <dsp:nvSpPr>
        <dsp:cNvPr id="0" name=""/>
        <dsp:cNvSpPr/>
      </dsp:nvSpPr>
      <dsp:spPr>
        <a:xfrm rot="5400000">
          <a:off x="4112286" y="723856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900" kern="1200" dirty="0"/>
            <a:t>Краткий код (начало 1940-х </a:t>
          </a:r>
          <a:r>
            <a:rPr lang="ru-RU" sz="2900" kern="1200" dirty="0" err="1"/>
            <a:t>г.г</a:t>
          </a:r>
          <a:r>
            <a:rPr lang="ru-RU" sz="2900" kern="1200" dirty="0"/>
            <a:t>.)</a:t>
          </a:r>
        </a:p>
      </dsp:txBody>
      <dsp:txXfrm rot="-5400000">
        <a:off x="1352020" y="3545408"/>
        <a:ext cx="6714693" cy="11328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621CDF-B52E-4F2E-B31B-5AE9B4F72045}">
      <dsp:nvSpPr>
        <dsp:cNvPr id="0" name=""/>
        <dsp:cNvSpPr/>
      </dsp:nvSpPr>
      <dsp:spPr>
        <a:xfrm rot="5400000">
          <a:off x="-289718" y="292805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Второе поколение</a:t>
          </a:r>
        </a:p>
      </dsp:txBody>
      <dsp:txXfrm rot="-5400000">
        <a:off x="1" y="679096"/>
        <a:ext cx="1352020" cy="579438"/>
      </dsp:txXfrm>
    </dsp:sp>
    <dsp:sp modelId="{1E75FAC9-5389-4367-BAA7-EFA4F39F60EF}">
      <dsp:nvSpPr>
        <dsp:cNvPr id="0" name=""/>
        <dsp:cNvSpPr/>
      </dsp:nvSpPr>
      <dsp:spPr>
        <a:xfrm rot="5400000">
          <a:off x="4112286" y="-2757179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600" kern="1200" dirty="0"/>
            <a:t>Язык ассемблера (конец 1940-х </a:t>
          </a:r>
          <a:r>
            <a:rPr lang="ru-RU" sz="2600" kern="1200" dirty="0" err="1"/>
            <a:t>г.г</a:t>
          </a:r>
          <a:r>
            <a:rPr lang="ru-RU" sz="2600" kern="1200" dirty="0"/>
            <a:t>.)</a:t>
          </a:r>
        </a:p>
      </dsp:txBody>
      <dsp:txXfrm rot="-5400000">
        <a:off x="1352020" y="64373"/>
        <a:ext cx="6714693" cy="1132875"/>
      </dsp:txXfrm>
    </dsp:sp>
    <dsp:sp modelId="{09DA148C-BFD6-41A5-9842-2FEAB1B3C9BF}">
      <dsp:nvSpPr>
        <dsp:cNvPr id="0" name=""/>
        <dsp:cNvSpPr/>
      </dsp:nvSpPr>
      <dsp:spPr>
        <a:xfrm rot="5400000">
          <a:off x="-289718" y="2033323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Третье поколение</a:t>
          </a:r>
        </a:p>
      </dsp:txBody>
      <dsp:txXfrm rot="-5400000">
        <a:off x="1" y="2419614"/>
        <a:ext cx="1352020" cy="579438"/>
      </dsp:txXfrm>
    </dsp:sp>
    <dsp:sp modelId="{8CC5D35D-11AC-4C77-8E38-2B16992D5D92}">
      <dsp:nvSpPr>
        <dsp:cNvPr id="0" name=""/>
        <dsp:cNvSpPr/>
      </dsp:nvSpPr>
      <dsp:spPr>
        <a:xfrm rot="5400000">
          <a:off x="4112286" y="-1016661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600" kern="1200" dirty="0"/>
            <a:t>Языки программирования высокого уровня, алгоритмические языки (конец 1950-х </a:t>
          </a:r>
          <a:r>
            <a:rPr lang="ru-RU" sz="2600" kern="1200" dirty="0" err="1"/>
            <a:t>г.г</a:t>
          </a:r>
          <a:r>
            <a:rPr lang="ru-RU" sz="2600" kern="1200" dirty="0"/>
            <a:t>.)</a:t>
          </a:r>
        </a:p>
      </dsp:txBody>
      <dsp:txXfrm rot="-5400000">
        <a:off x="1352020" y="1804891"/>
        <a:ext cx="6714693" cy="1132875"/>
      </dsp:txXfrm>
    </dsp:sp>
    <dsp:sp modelId="{DAAA942D-2394-4ECE-BC29-47C756026DF0}">
      <dsp:nvSpPr>
        <dsp:cNvPr id="0" name=""/>
        <dsp:cNvSpPr/>
      </dsp:nvSpPr>
      <dsp:spPr>
        <a:xfrm rot="5400000">
          <a:off x="-289718" y="3773840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Четвёртое и пятое поколения</a:t>
          </a:r>
        </a:p>
      </dsp:txBody>
      <dsp:txXfrm rot="-5400000">
        <a:off x="1" y="4160131"/>
        <a:ext cx="1352020" cy="579438"/>
      </dsp:txXfrm>
    </dsp:sp>
    <dsp:sp modelId="{9C58CA97-FBCF-4644-A14C-1B91C9BBC609}">
      <dsp:nvSpPr>
        <dsp:cNvPr id="0" name=""/>
        <dsp:cNvSpPr/>
      </dsp:nvSpPr>
      <dsp:spPr>
        <a:xfrm rot="5400000">
          <a:off x="4112286" y="723856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600" kern="1200" dirty="0"/>
            <a:t>Развитие языков третьего поколения, создание технологии программирования (по настоящее время).</a:t>
          </a:r>
        </a:p>
      </dsp:txBody>
      <dsp:txXfrm rot="-5400000">
        <a:off x="1352020" y="3545408"/>
        <a:ext cx="6714693" cy="11328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20734-572A-40AC-B9C2-38C7E7723D01}">
      <dsp:nvSpPr>
        <dsp:cNvPr id="0" name=""/>
        <dsp:cNvSpPr/>
      </dsp:nvSpPr>
      <dsp:spPr>
        <a:xfrm>
          <a:off x="4064000" y="2323347"/>
          <a:ext cx="2224013" cy="771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985"/>
              </a:lnTo>
              <a:lnTo>
                <a:pt x="2224013" y="385985"/>
              </a:lnTo>
              <a:lnTo>
                <a:pt x="2224013" y="77197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3CD925-C64B-48DE-B39A-60BC1A58A288}">
      <dsp:nvSpPr>
        <dsp:cNvPr id="0" name=""/>
        <dsp:cNvSpPr/>
      </dsp:nvSpPr>
      <dsp:spPr>
        <a:xfrm>
          <a:off x="1839986" y="2323347"/>
          <a:ext cx="2224013" cy="771971"/>
        </a:xfrm>
        <a:custGeom>
          <a:avLst/>
          <a:gdLst/>
          <a:ahLst/>
          <a:cxnLst/>
          <a:rect l="0" t="0" r="0" b="0"/>
          <a:pathLst>
            <a:path>
              <a:moveTo>
                <a:pt x="2224013" y="0"/>
              </a:moveTo>
              <a:lnTo>
                <a:pt x="2224013" y="385985"/>
              </a:lnTo>
              <a:lnTo>
                <a:pt x="0" y="385985"/>
              </a:lnTo>
              <a:lnTo>
                <a:pt x="0" y="77197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F98B5C-6CA3-4024-B242-3EA32754CB3B}">
      <dsp:nvSpPr>
        <dsp:cNvPr id="0" name=""/>
        <dsp:cNvSpPr/>
      </dsp:nvSpPr>
      <dsp:spPr>
        <a:xfrm>
          <a:off x="2225972" y="485320"/>
          <a:ext cx="3676054" cy="18380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/>
            <a:t>Задачи, решаемые с использованием компьютера</a:t>
          </a:r>
        </a:p>
      </dsp:txBody>
      <dsp:txXfrm>
        <a:off x="2225972" y="485320"/>
        <a:ext cx="3676054" cy="1838027"/>
      </dsp:txXfrm>
    </dsp:sp>
    <dsp:sp modelId="{93BBD0CB-57BB-41F4-B0EF-20AE2442C568}">
      <dsp:nvSpPr>
        <dsp:cNvPr id="0" name=""/>
        <dsp:cNvSpPr/>
      </dsp:nvSpPr>
      <dsp:spPr>
        <a:xfrm>
          <a:off x="1959" y="3095319"/>
          <a:ext cx="3676054" cy="18380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/>
            <a:t>Вычислительные: используются императивные языки</a:t>
          </a:r>
        </a:p>
      </dsp:txBody>
      <dsp:txXfrm>
        <a:off x="1959" y="3095319"/>
        <a:ext cx="3676054" cy="1838027"/>
      </dsp:txXfrm>
    </dsp:sp>
    <dsp:sp modelId="{1BB34638-E9F2-444C-B07B-4D35AE4918A8}">
      <dsp:nvSpPr>
        <dsp:cNvPr id="0" name=""/>
        <dsp:cNvSpPr/>
      </dsp:nvSpPr>
      <dsp:spPr>
        <a:xfrm>
          <a:off x="4449985" y="3095319"/>
          <a:ext cx="3676054" cy="18380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/>
            <a:t>Информационные: используются декларативные языки</a:t>
          </a:r>
        </a:p>
      </dsp:txBody>
      <dsp:txXfrm>
        <a:off x="4449985" y="3095319"/>
        <a:ext cx="3676054" cy="18380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B8E6BA-28DA-467D-9520-89C94D1E7E71}">
      <dsp:nvSpPr>
        <dsp:cNvPr id="0" name=""/>
        <dsp:cNvSpPr/>
      </dsp:nvSpPr>
      <dsp:spPr>
        <a:xfrm rot="5400000">
          <a:off x="250452" y="771699"/>
          <a:ext cx="361880" cy="41198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905226-55DE-4217-8B38-73CC6AFDD313}">
      <dsp:nvSpPr>
        <dsp:cNvPr id="0" name=""/>
        <dsp:cNvSpPr/>
      </dsp:nvSpPr>
      <dsp:spPr>
        <a:xfrm>
          <a:off x="12222" y="27185"/>
          <a:ext cx="2077853" cy="75403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/>
            <a:t>Планирование и анализ</a:t>
          </a:r>
        </a:p>
      </dsp:txBody>
      <dsp:txXfrm>
        <a:off x="49038" y="64001"/>
        <a:ext cx="2004221" cy="680402"/>
      </dsp:txXfrm>
    </dsp:sp>
    <dsp:sp modelId="{F721C1B2-6C75-48FE-A6C3-F146BB3B1C12}">
      <dsp:nvSpPr>
        <dsp:cNvPr id="0" name=""/>
        <dsp:cNvSpPr/>
      </dsp:nvSpPr>
      <dsp:spPr>
        <a:xfrm>
          <a:off x="1348185" y="800241"/>
          <a:ext cx="443068" cy="344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44D17B-3E0C-44F4-96CC-1D7097FE5C00}">
      <dsp:nvSpPr>
        <dsp:cNvPr id="0" name=""/>
        <dsp:cNvSpPr/>
      </dsp:nvSpPr>
      <dsp:spPr>
        <a:xfrm rot="5400000">
          <a:off x="1016175" y="1753675"/>
          <a:ext cx="361880" cy="41198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27C004-EFEA-4B34-AA12-D5390FF78FAB}">
      <dsp:nvSpPr>
        <dsp:cNvPr id="0" name=""/>
        <dsp:cNvSpPr/>
      </dsp:nvSpPr>
      <dsp:spPr>
        <a:xfrm>
          <a:off x="623333" y="1020496"/>
          <a:ext cx="1476726" cy="75403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/>
            <a:t>Создание документации</a:t>
          </a:r>
        </a:p>
      </dsp:txBody>
      <dsp:txXfrm>
        <a:off x="660149" y="1057312"/>
        <a:ext cx="1403094" cy="680402"/>
      </dsp:txXfrm>
    </dsp:sp>
    <dsp:sp modelId="{358EAE65-C43B-4B53-9BCE-68D5B079ADD2}">
      <dsp:nvSpPr>
        <dsp:cNvPr id="0" name=""/>
        <dsp:cNvSpPr/>
      </dsp:nvSpPr>
      <dsp:spPr>
        <a:xfrm>
          <a:off x="2044991" y="1443056"/>
          <a:ext cx="443068" cy="344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65B545-7902-4AB7-9CA3-D52EFB9C1F7C}">
      <dsp:nvSpPr>
        <dsp:cNvPr id="0" name=""/>
        <dsp:cNvSpPr/>
      </dsp:nvSpPr>
      <dsp:spPr>
        <a:xfrm rot="5400000">
          <a:off x="1871066" y="2610053"/>
          <a:ext cx="361880" cy="41198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AE31BB-7214-47F5-8D2E-4052CB1F7D1A}">
      <dsp:nvSpPr>
        <dsp:cNvPr id="0" name=""/>
        <dsp:cNvSpPr/>
      </dsp:nvSpPr>
      <dsp:spPr>
        <a:xfrm>
          <a:off x="1330611" y="1902786"/>
          <a:ext cx="1631516" cy="75403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/>
            <a:t>Разработка архитектуры</a:t>
          </a:r>
        </a:p>
      </dsp:txBody>
      <dsp:txXfrm>
        <a:off x="1367427" y="1939602"/>
        <a:ext cx="1557884" cy="680402"/>
      </dsp:txXfrm>
    </dsp:sp>
    <dsp:sp modelId="{9F7A4B64-31D2-4AE7-8B4A-A0634674B6B0}">
      <dsp:nvSpPr>
        <dsp:cNvPr id="0" name=""/>
        <dsp:cNvSpPr/>
      </dsp:nvSpPr>
      <dsp:spPr>
        <a:xfrm>
          <a:off x="3119756" y="2085870"/>
          <a:ext cx="443068" cy="344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60E3E5-1603-4CD1-A417-282B78A7B682}">
      <dsp:nvSpPr>
        <dsp:cNvPr id="0" name=""/>
        <dsp:cNvSpPr/>
      </dsp:nvSpPr>
      <dsp:spPr>
        <a:xfrm rot="5400000">
          <a:off x="2969012" y="3469605"/>
          <a:ext cx="361880" cy="41198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544C37-6BF2-4EDE-8EB5-258D55E5E5F5}">
      <dsp:nvSpPr>
        <dsp:cNvPr id="0" name=""/>
        <dsp:cNvSpPr/>
      </dsp:nvSpPr>
      <dsp:spPr>
        <a:xfrm>
          <a:off x="2262651" y="2734669"/>
          <a:ext cx="2116494" cy="75403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/>
            <a:t>Реализация</a:t>
          </a:r>
        </a:p>
      </dsp:txBody>
      <dsp:txXfrm>
        <a:off x="2299467" y="2771485"/>
        <a:ext cx="2042862" cy="680402"/>
      </dsp:txXfrm>
    </dsp:sp>
    <dsp:sp modelId="{2B2201E3-C313-4F1D-85B5-5F27AA7E6FD7}">
      <dsp:nvSpPr>
        <dsp:cNvPr id="0" name=""/>
        <dsp:cNvSpPr/>
      </dsp:nvSpPr>
      <dsp:spPr>
        <a:xfrm>
          <a:off x="4359615" y="2728685"/>
          <a:ext cx="443068" cy="344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D79A9C-0B8D-4F55-81CF-E5CC33B80D4C}">
      <dsp:nvSpPr>
        <dsp:cNvPr id="0" name=""/>
        <dsp:cNvSpPr/>
      </dsp:nvSpPr>
      <dsp:spPr>
        <a:xfrm rot="5400000">
          <a:off x="4603835" y="4348661"/>
          <a:ext cx="361880" cy="41198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77350C-7502-48BC-BFE9-C9B7C178FF4E}">
      <dsp:nvSpPr>
        <dsp:cNvPr id="0" name=""/>
        <dsp:cNvSpPr/>
      </dsp:nvSpPr>
      <dsp:spPr>
        <a:xfrm>
          <a:off x="3351290" y="3625448"/>
          <a:ext cx="1458834" cy="75403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/>
            <a:t>Тестирование</a:t>
          </a:r>
        </a:p>
      </dsp:txBody>
      <dsp:txXfrm>
        <a:off x="3388106" y="3662264"/>
        <a:ext cx="1385202" cy="680406"/>
      </dsp:txXfrm>
    </dsp:sp>
    <dsp:sp modelId="{663FF18E-600D-4860-A5FC-368282A04A29}">
      <dsp:nvSpPr>
        <dsp:cNvPr id="0" name=""/>
        <dsp:cNvSpPr/>
      </dsp:nvSpPr>
      <dsp:spPr>
        <a:xfrm>
          <a:off x="5028154" y="3371502"/>
          <a:ext cx="443068" cy="344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0C8502-267C-4678-87AA-BEB3CFA51877}">
      <dsp:nvSpPr>
        <dsp:cNvPr id="0" name=""/>
        <dsp:cNvSpPr/>
      </dsp:nvSpPr>
      <dsp:spPr>
        <a:xfrm>
          <a:off x="4951364" y="4405602"/>
          <a:ext cx="1551900" cy="75403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/>
            <a:t>Развёртывание и сопровождение</a:t>
          </a:r>
        </a:p>
      </dsp:txBody>
      <dsp:txXfrm>
        <a:off x="4988180" y="4442418"/>
        <a:ext cx="1478268" cy="6804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B8E6BA-28DA-467D-9520-89C94D1E7E71}">
      <dsp:nvSpPr>
        <dsp:cNvPr id="0" name=""/>
        <dsp:cNvSpPr/>
      </dsp:nvSpPr>
      <dsp:spPr>
        <a:xfrm rot="5400000">
          <a:off x="237509" y="726325"/>
          <a:ext cx="345647" cy="39350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4472C4">
            <a:tint val="5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905226-55DE-4217-8B38-73CC6AFDD313}">
      <dsp:nvSpPr>
        <dsp:cNvPr id="0" name=""/>
        <dsp:cNvSpPr/>
      </dsp:nvSpPr>
      <dsp:spPr>
        <a:xfrm>
          <a:off x="9965" y="15206"/>
          <a:ext cx="1984651" cy="720212"/>
        </a:xfrm>
        <a:prstGeom prst="roundRect">
          <a:avLst>
            <a:gd name="adj" fmla="val 16670"/>
          </a:avLst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Планирование и анализ</a:t>
          </a:r>
        </a:p>
      </dsp:txBody>
      <dsp:txXfrm>
        <a:off x="45129" y="50370"/>
        <a:ext cx="1914323" cy="649884"/>
      </dsp:txXfrm>
    </dsp:sp>
    <dsp:sp modelId="{F721C1B2-6C75-48FE-A6C3-F146BB3B1C12}">
      <dsp:nvSpPr>
        <dsp:cNvPr id="0" name=""/>
        <dsp:cNvSpPr/>
      </dsp:nvSpPr>
      <dsp:spPr>
        <a:xfrm>
          <a:off x="1286004" y="753586"/>
          <a:ext cx="423195" cy="329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44D17B-3E0C-44F4-96CC-1D7097FE5C00}">
      <dsp:nvSpPr>
        <dsp:cNvPr id="0" name=""/>
        <dsp:cNvSpPr/>
      </dsp:nvSpPr>
      <dsp:spPr>
        <a:xfrm rot="5400000">
          <a:off x="968886" y="1664254"/>
          <a:ext cx="345647" cy="39350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4472C4">
            <a:tint val="5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27C004-EFEA-4B34-AA12-D5390FF78FAB}">
      <dsp:nvSpPr>
        <dsp:cNvPr id="0" name=""/>
        <dsp:cNvSpPr/>
      </dsp:nvSpPr>
      <dsp:spPr>
        <a:xfrm>
          <a:off x="593665" y="963962"/>
          <a:ext cx="1410487" cy="720212"/>
        </a:xfrm>
        <a:prstGeom prst="roundRect">
          <a:avLst>
            <a:gd name="adj" fmla="val 16670"/>
          </a:avLst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Создание документации</a:t>
          </a:r>
        </a:p>
      </dsp:txBody>
      <dsp:txXfrm>
        <a:off x="628829" y="999126"/>
        <a:ext cx="1340159" cy="649884"/>
      </dsp:txXfrm>
    </dsp:sp>
    <dsp:sp modelId="{358EAE65-C43B-4B53-9BCE-68D5B079ADD2}">
      <dsp:nvSpPr>
        <dsp:cNvPr id="0" name=""/>
        <dsp:cNvSpPr/>
      </dsp:nvSpPr>
      <dsp:spPr>
        <a:xfrm>
          <a:off x="1951555" y="1367568"/>
          <a:ext cx="423195" cy="329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65B545-7902-4AB7-9CA3-D52EFB9C1F7C}">
      <dsp:nvSpPr>
        <dsp:cNvPr id="0" name=""/>
        <dsp:cNvSpPr/>
      </dsp:nvSpPr>
      <dsp:spPr>
        <a:xfrm rot="5400000">
          <a:off x="1785431" y="2482220"/>
          <a:ext cx="345647" cy="39350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4472C4">
            <a:tint val="5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AE31BB-7214-47F5-8D2E-4052CB1F7D1A}">
      <dsp:nvSpPr>
        <dsp:cNvPr id="0" name=""/>
        <dsp:cNvSpPr/>
      </dsp:nvSpPr>
      <dsp:spPr>
        <a:xfrm>
          <a:off x="1269218" y="1806676"/>
          <a:ext cx="1558334" cy="720212"/>
        </a:xfrm>
        <a:prstGeom prst="roundRect">
          <a:avLst>
            <a:gd name="adj" fmla="val 16670"/>
          </a:avLst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Разработка архитектуры</a:t>
          </a:r>
        </a:p>
      </dsp:txBody>
      <dsp:txXfrm>
        <a:off x="1304382" y="1841840"/>
        <a:ext cx="1488006" cy="649884"/>
      </dsp:txXfrm>
    </dsp:sp>
    <dsp:sp modelId="{9F7A4B64-31D2-4AE7-8B4A-A0634674B6B0}">
      <dsp:nvSpPr>
        <dsp:cNvPr id="0" name=""/>
        <dsp:cNvSpPr/>
      </dsp:nvSpPr>
      <dsp:spPr>
        <a:xfrm>
          <a:off x="2978111" y="1981549"/>
          <a:ext cx="423195" cy="329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60E3E5-1603-4CD1-A417-282B78A7B682}">
      <dsp:nvSpPr>
        <dsp:cNvPr id="0" name=""/>
        <dsp:cNvSpPr/>
      </dsp:nvSpPr>
      <dsp:spPr>
        <a:xfrm rot="5400000">
          <a:off x="2834128" y="3303216"/>
          <a:ext cx="345647" cy="39350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4472C4">
            <a:tint val="5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544C37-6BF2-4EDE-8EB5-258D55E5E5F5}">
      <dsp:nvSpPr>
        <dsp:cNvPr id="0" name=""/>
        <dsp:cNvSpPr/>
      </dsp:nvSpPr>
      <dsp:spPr>
        <a:xfrm>
          <a:off x="2159451" y="2601245"/>
          <a:ext cx="2021559" cy="720212"/>
        </a:xfrm>
        <a:prstGeom prst="roundRect">
          <a:avLst>
            <a:gd name="adj" fmla="val 16670"/>
          </a:avLst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Реализация</a:t>
          </a:r>
        </a:p>
      </dsp:txBody>
      <dsp:txXfrm>
        <a:off x="2194615" y="2636409"/>
        <a:ext cx="1951231" cy="649884"/>
      </dsp:txXfrm>
    </dsp:sp>
    <dsp:sp modelId="{2B2201E3-C313-4F1D-85B5-5F27AA7E6FD7}">
      <dsp:nvSpPr>
        <dsp:cNvPr id="0" name=""/>
        <dsp:cNvSpPr/>
      </dsp:nvSpPr>
      <dsp:spPr>
        <a:xfrm>
          <a:off x="4162356" y="2595530"/>
          <a:ext cx="423195" cy="329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D79A9C-0B8D-4F55-81CF-E5CC33B80D4C}">
      <dsp:nvSpPr>
        <dsp:cNvPr id="0" name=""/>
        <dsp:cNvSpPr/>
      </dsp:nvSpPr>
      <dsp:spPr>
        <a:xfrm rot="5400000">
          <a:off x="4395622" y="4142842"/>
          <a:ext cx="345647" cy="39350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4472C4">
            <a:tint val="5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77350C-7502-48BC-BFE9-C9B7C178FF4E}">
      <dsp:nvSpPr>
        <dsp:cNvPr id="0" name=""/>
        <dsp:cNvSpPr/>
      </dsp:nvSpPr>
      <dsp:spPr>
        <a:xfrm>
          <a:off x="3199260" y="3452069"/>
          <a:ext cx="1393398" cy="720216"/>
        </a:xfrm>
        <a:prstGeom prst="roundRect">
          <a:avLst>
            <a:gd name="adj" fmla="val 16670"/>
          </a:avLst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Тестирование</a:t>
          </a:r>
        </a:p>
      </dsp:txBody>
      <dsp:txXfrm>
        <a:off x="3234424" y="3487233"/>
        <a:ext cx="1323070" cy="649888"/>
      </dsp:txXfrm>
    </dsp:sp>
    <dsp:sp modelId="{663FF18E-600D-4860-A5FC-368282A04A29}">
      <dsp:nvSpPr>
        <dsp:cNvPr id="0" name=""/>
        <dsp:cNvSpPr/>
      </dsp:nvSpPr>
      <dsp:spPr>
        <a:xfrm>
          <a:off x="4800909" y="3209513"/>
          <a:ext cx="423195" cy="329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0C8502-267C-4678-87AA-BEB3CFA51877}">
      <dsp:nvSpPr>
        <dsp:cNvPr id="0" name=""/>
        <dsp:cNvSpPr/>
      </dsp:nvSpPr>
      <dsp:spPr>
        <a:xfrm>
          <a:off x="4727563" y="4186469"/>
          <a:ext cx="1482290" cy="720212"/>
        </a:xfrm>
        <a:prstGeom prst="roundRect">
          <a:avLst>
            <a:gd name="adj" fmla="val 16670"/>
          </a:avLst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Развёртывание и сопровождение</a:t>
          </a:r>
        </a:p>
      </dsp:txBody>
      <dsp:txXfrm>
        <a:off x="4762727" y="4221633"/>
        <a:ext cx="1411962" cy="64988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58BB27-9C34-4BF1-956C-1DEA09F32755}">
      <dsp:nvSpPr>
        <dsp:cNvPr id="0" name=""/>
        <dsp:cNvSpPr/>
      </dsp:nvSpPr>
      <dsp:spPr>
        <a:xfrm>
          <a:off x="2186906" y="0"/>
          <a:ext cx="1540438" cy="1540672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E5686B-A542-4D76-BBDC-0DD5F220A278}">
      <dsp:nvSpPr>
        <dsp:cNvPr id="0" name=""/>
        <dsp:cNvSpPr/>
      </dsp:nvSpPr>
      <dsp:spPr>
        <a:xfrm>
          <a:off x="2527394" y="556229"/>
          <a:ext cx="855991" cy="427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/>
            <a:t>Версия 1</a:t>
          </a:r>
        </a:p>
      </dsp:txBody>
      <dsp:txXfrm>
        <a:off x="2527394" y="556229"/>
        <a:ext cx="855991" cy="427893"/>
      </dsp:txXfrm>
    </dsp:sp>
    <dsp:sp modelId="{B656EA10-D335-4B25-B618-44F4D29C602A}">
      <dsp:nvSpPr>
        <dsp:cNvPr id="0" name=""/>
        <dsp:cNvSpPr/>
      </dsp:nvSpPr>
      <dsp:spPr>
        <a:xfrm>
          <a:off x="1759055" y="885230"/>
          <a:ext cx="1540438" cy="1540672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6343C8-239E-4282-AF1B-DC6114D04A3F}">
      <dsp:nvSpPr>
        <dsp:cNvPr id="0" name=""/>
        <dsp:cNvSpPr/>
      </dsp:nvSpPr>
      <dsp:spPr>
        <a:xfrm>
          <a:off x="2101278" y="1446580"/>
          <a:ext cx="855991" cy="427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/>
            <a:t>Версия 2</a:t>
          </a:r>
        </a:p>
      </dsp:txBody>
      <dsp:txXfrm>
        <a:off x="2101278" y="1446580"/>
        <a:ext cx="855991" cy="427893"/>
      </dsp:txXfrm>
    </dsp:sp>
    <dsp:sp modelId="{FACDB8D7-5E41-47E9-A50C-A28BA5C8B694}">
      <dsp:nvSpPr>
        <dsp:cNvPr id="0" name=""/>
        <dsp:cNvSpPr/>
      </dsp:nvSpPr>
      <dsp:spPr>
        <a:xfrm>
          <a:off x="2296545" y="1876394"/>
          <a:ext cx="1323475" cy="1324005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D3A714-28A7-4E86-B49B-07B13DE20BE1}">
      <dsp:nvSpPr>
        <dsp:cNvPr id="0" name=""/>
        <dsp:cNvSpPr/>
      </dsp:nvSpPr>
      <dsp:spPr>
        <a:xfrm>
          <a:off x="2529419" y="2338212"/>
          <a:ext cx="855991" cy="427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/>
            <a:t>Версия 3</a:t>
          </a:r>
        </a:p>
      </dsp:txBody>
      <dsp:txXfrm>
        <a:off x="2529419" y="2338212"/>
        <a:ext cx="855991" cy="4278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58BF2A0-8B75-4D81-A589-5513E9E1EF3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877362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6572250"/>
            <a:ext cx="12192000" cy="285750"/>
          </a:xfrm>
          <a:prstGeom prst="rect">
            <a:avLst/>
          </a:prstGeom>
          <a:solidFill>
            <a:srgbClr val="33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b="1" i="1" dirty="0">
                <a:solidFill>
                  <a:schemeClr val="bg1"/>
                </a:solidFill>
                <a:cs typeface="Arial" charset="0"/>
                <a:sym typeface="Symbol" pitchFamily="18" charset="2"/>
              </a:rPr>
              <a:t>Лекции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338733" y="-20638"/>
            <a:ext cx="2844800" cy="476251"/>
          </a:xfrm>
        </p:spPr>
        <p:txBody>
          <a:bodyPr/>
          <a:lstStyle>
            <a:lvl1pPr>
              <a:defRPr/>
            </a:lvl1pPr>
          </a:lstStyle>
          <a:p>
            <a:fld id="{BBF6DDE6-9303-4CCC-9FB1-051217718A9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62269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6572250"/>
            <a:ext cx="12192000" cy="285750"/>
          </a:xfrm>
          <a:prstGeom prst="rect">
            <a:avLst/>
          </a:prstGeom>
          <a:solidFill>
            <a:srgbClr val="33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b="1" i="1" dirty="0">
                <a:solidFill>
                  <a:schemeClr val="bg1"/>
                </a:solidFill>
                <a:cs typeface="Arial" charset="0"/>
                <a:sym typeface="Symbol" pitchFamily="18" charset="2"/>
              </a:rPr>
              <a:t>Лекция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00336" y="1760561"/>
            <a:ext cx="11536905" cy="1487606"/>
          </a:xfrm>
        </p:spPr>
        <p:txBody>
          <a:bodyPr/>
          <a:lstStyle>
            <a:lvl1pPr>
              <a:defRPr sz="7200" b="1">
                <a:solidFill>
                  <a:srgbClr val="333399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64693" y="4626591"/>
            <a:ext cx="10144835" cy="1380698"/>
          </a:xfrm>
        </p:spPr>
        <p:txBody>
          <a:bodyPr/>
          <a:lstStyle>
            <a:lvl1pPr marL="0" indent="0" algn="ctr">
              <a:buNone/>
              <a:defRPr sz="4000" b="1"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338733" y="-20638"/>
            <a:ext cx="2844800" cy="476251"/>
          </a:xfrm>
        </p:spPr>
        <p:txBody>
          <a:bodyPr/>
          <a:lstStyle>
            <a:lvl1pPr>
              <a:defRPr/>
            </a:lvl1pPr>
          </a:lstStyle>
          <a:p>
            <a:fld id="{C67D036E-BD35-4E2E-B1F0-48937F479BB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6493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12192000" cy="285750"/>
          </a:xfrm>
          <a:prstGeom prst="rect">
            <a:avLst/>
          </a:prstGeom>
          <a:solidFill>
            <a:srgbClr val="33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 i="1" dirty="0">
                <a:solidFill>
                  <a:schemeClr val="bg1"/>
                </a:solidFill>
                <a:cs typeface="Arial" pitchFamily="34" charset="0"/>
                <a:sym typeface="Symbol"/>
              </a:rPr>
              <a:t>Алгоритмизация</a:t>
            </a:r>
            <a:r>
              <a:rPr lang="ru-RU" sz="1400" b="1" i="1" baseline="0" dirty="0">
                <a:solidFill>
                  <a:schemeClr val="bg1"/>
                </a:solidFill>
                <a:cs typeface="Arial" pitchFamily="34" charset="0"/>
                <a:sym typeface="Symbol"/>
              </a:rPr>
              <a:t> и программирование</a:t>
            </a:r>
            <a:endParaRPr lang="ru-RU" sz="1400" b="1" i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12192000" cy="285750"/>
          </a:xfrm>
          <a:prstGeom prst="rect">
            <a:avLst/>
          </a:prstGeom>
          <a:solidFill>
            <a:srgbClr val="33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b="1" i="1" dirty="0">
                <a:solidFill>
                  <a:schemeClr val="bg1"/>
                </a:solidFill>
                <a:cs typeface="Arial" charset="0"/>
                <a:sym typeface="Symbol" pitchFamily="18" charset="2"/>
              </a:rPr>
              <a:t>Лекции</a:t>
            </a: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501651" y="1081083"/>
            <a:ext cx="11286067" cy="0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414291" y="301272"/>
            <a:ext cx="11168109" cy="779811"/>
          </a:xfrm>
        </p:spPr>
        <p:txBody>
          <a:bodyPr/>
          <a:lstStyle>
            <a:lvl1pPr algn="l">
              <a:defRPr sz="2400"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338733" y="-20638"/>
            <a:ext cx="2844800" cy="476251"/>
          </a:xfrm>
        </p:spPr>
        <p:txBody>
          <a:bodyPr/>
          <a:lstStyle>
            <a:lvl1pPr>
              <a:defRPr/>
            </a:lvl1pPr>
          </a:lstStyle>
          <a:p>
            <a:fld id="{A6986BD7-6655-4F5F-85F4-6C8BB471748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16014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399439AB-EBB4-4CA3-ADA7-7BA41593AD7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95011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69F27A-8DF3-4638-A96A-C854C433C0D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17015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49EE6F72-D375-47AA-8682-7F9AD18187B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0301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59B2BDCB-AA49-40AE-A68D-0CEEE14EB6F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93390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13979CC2-D6B3-4A5A-AC3D-D9BB0677EC0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53693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54584" y="15557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fld id="{BCCE4BB2-EEAD-4C33-A5E0-14BED40A99A0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4" r:id="rId1"/>
    <p:sldLayoutId id="2147484095" r:id="rId2"/>
    <p:sldLayoutId id="2147484096" r:id="rId3"/>
    <p:sldLayoutId id="2147484099" r:id="rId4"/>
    <p:sldLayoutId id="2147484100" r:id="rId5"/>
    <p:sldLayoutId id="2147484101" r:id="rId6"/>
    <p:sldLayoutId id="2147484102" r:id="rId7"/>
    <p:sldLayoutId id="2147484103" r:id="rId8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C4E1CC-DE07-4308-95BC-A16FA7C13D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языки программирования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CCED0C5-6A2B-4148-AABD-D3AE12428F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9078687" cy="1752600"/>
          </a:xfrm>
        </p:spPr>
        <p:txBody>
          <a:bodyPr/>
          <a:lstStyle/>
          <a:p>
            <a:r>
              <a:rPr lang="ru-RU" dirty="0"/>
              <a:t>Курс «Алгоритмизация и программирование», </a:t>
            </a:r>
            <a:r>
              <a:rPr lang="ru-RU"/>
              <a:t>лекция 1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98CE8D2-A22E-4D56-AFA1-A7AD49737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DDE6-9303-4CCC-9FB1-051217718A96}" type="slidenum">
              <a:rPr lang="ru-RU" altLang="ru-RU" smtClean="0"/>
              <a:pPr/>
              <a:t>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37379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Алгоритмические языки для интернет-программирования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10</a:t>
            </a:fld>
            <a:endParaRPr lang="ru-RU" alt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02" r="35336" b="50000"/>
          <a:stretch/>
        </p:blipFill>
        <p:spPr bwMode="auto">
          <a:xfrm>
            <a:off x="571499" y="1975757"/>
            <a:ext cx="2204357" cy="2188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https://img2.freepng.ru/20180514/gew/kisspng-computer-clip-art-5af9f33e1dfd41.362479521526330174122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929" y="1757420"/>
            <a:ext cx="3690986" cy="2624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https://flyclipart.com/thumb2/inch-rack-computer-icons-computer-servers-blade-server-rack-88076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967" y="1836961"/>
            <a:ext cx="2421468" cy="233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https://flyclipart.com/thumb2/inch-rack-computer-icons-computer-servers-blade-server-rack-88076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4799" y="1956703"/>
            <a:ext cx="2421468" cy="233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28114" y="4392382"/>
            <a:ext cx="946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САЙТ</a:t>
            </a:r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2530929" y="1338943"/>
            <a:ext cx="6123214" cy="484958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lgDash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30929" y="5829300"/>
            <a:ext cx="2645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ФРОНТ-ЭНД</a:t>
            </a:r>
          </a:p>
        </p:txBody>
      </p:sp>
      <p:sp>
        <p:nvSpPr>
          <p:cNvPr id="8" name="Двойная стрелка влево/вправо 7"/>
          <p:cNvSpPr/>
          <p:nvPr/>
        </p:nvSpPr>
        <p:spPr bwMode="auto">
          <a:xfrm>
            <a:off x="5176158" y="2873828"/>
            <a:ext cx="1322614" cy="889907"/>
          </a:xfrm>
          <a:prstGeom prst="leftRight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93090" y="4479074"/>
            <a:ext cx="184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База данных</a:t>
            </a:r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437914" y="1338943"/>
            <a:ext cx="2558353" cy="485968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lgDash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37914" y="5829300"/>
            <a:ext cx="163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БЭК-ЭНД</a:t>
            </a:r>
          </a:p>
        </p:txBody>
      </p:sp>
      <p:sp>
        <p:nvSpPr>
          <p:cNvPr id="13" name="Двойная стрелка влево/вправо 12"/>
          <p:cNvSpPr/>
          <p:nvPr/>
        </p:nvSpPr>
        <p:spPr bwMode="auto">
          <a:xfrm>
            <a:off x="7968343" y="2873828"/>
            <a:ext cx="2024747" cy="889907"/>
          </a:xfrm>
          <a:prstGeom prst="leftRight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035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Алгоритмические языки для интернет-программирования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11</a:t>
            </a:fld>
            <a:endParaRPr lang="ru-RU" altLang="ru-RU"/>
          </a:p>
        </p:txBody>
      </p:sp>
      <p:cxnSp>
        <p:nvCxnSpPr>
          <p:cNvPr id="5" name="Прямая соединительная линия 4"/>
          <p:cNvCxnSpPr>
            <a:stCxn id="2" idx="2"/>
          </p:cNvCxnSpPr>
          <p:nvPr/>
        </p:nvCxnSpPr>
        <p:spPr bwMode="auto">
          <a:xfrm>
            <a:off x="5998346" y="1081083"/>
            <a:ext cx="0" cy="546667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146957" y="1387929"/>
            <a:ext cx="563335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u="sng" dirty="0"/>
              <a:t>ФРОНТ-ЭНД</a:t>
            </a:r>
            <a:r>
              <a:rPr lang="ru-RU" sz="3200" b="1" i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HTML</a:t>
            </a:r>
            <a:r>
              <a:rPr lang="ru-RU" sz="3200" b="1" dirty="0"/>
              <a:t> (</a:t>
            </a:r>
            <a:r>
              <a:rPr lang="en-US" sz="3200" b="1" dirty="0"/>
              <a:t>Hyper Text Markup Language, 1991 </a:t>
            </a:r>
            <a:r>
              <a:rPr lang="ru-RU" sz="3200" b="1" dirty="0"/>
              <a:t>г.)</a:t>
            </a:r>
            <a:endParaRPr lang="en-US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CSS</a:t>
            </a:r>
            <a:r>
              <a:rPr lang="ru-RU" sz="3200" b="1" dirty="0"/>
              <a:t> (</a:t>
            </a:r>
            <a:r>
              <a:rPr lang="en-US" sz="3200" b="1" dirty="0"/>
              <a:t>Cascading Style Sheets</a:t>
            </a:r>
            <a:r>
              <a:rPr lang="ru-RU" sz="3200" b="1" dirty="0"/>
              <a:t>, 1994 г.)</a:t>
            </a:r>
            <a:endParaRPr lang="en-US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b="1" dirty="0"/>
              <a:t>Х</a:t>
            </a:r>
            <a:r>
              <a:rPr lang="en-US" sz="3200" b="1" dirty="0"/>
              <a:t>ML</a:t>
            </a:r>
            <a:r>
              <a:rPr lang="ru-RU" sz="3200" b="1" dirty="0"/>
              <a:t> (</a:t>
            </a:r>
            <a:r>
              <a:rPr lang="en-US" sz="3200" b="1" dirty="0" err="1"/>
              <a:t>eXtensible</a:t>
            </a:r>
            <a:r>
              <a:rPr lang="en-US" sz="3200" b="1" dirty="0"/>
              <a:t> Markup Language, 1998 </a:t>
            </a:r>
            <a:r>
              <a:rPr lang="ru-RU" sz="3200" b="1" dirty="0"/>
              <a:t>г.)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21186" y="1387929"/>
            <a:ext cx="57966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u="sng" dirty="0"/>
              <a:t>БЭК-ЭНД</a:t>
            </a:r>
            <a:r>
              <a:rPr lang="ru-RU" sz="32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Java Script</a:t>
            </a:r>
            <a:r>
              <a:rPr lang="ru-RU" sz="3200" b="1" dirty="0"/>
              <a:t> (1996 г.)</a:t>
            </a:r>
            <a:endParaRPr lang="en-US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C# (2001 </a:t>
            </a:r>
            <a:r>
              <a:rPr lang="ru-RU" sz="3200" b="1" dirty="0"/>
              <a:t>г.</a:t>
            </a:r>
            <a:r>
              <a:rPr lang="en-US" sz="3200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Perl</a:t>
            </a:r>
            <a:r>
              <a:rPr lang="ru-RU" sz="3200" b="1" dirty="0"/>
              <a:t> (1987 г.)</a:t>
            </a:r>
            <a:endParaRPr lang="en-US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PHP</a:t>
            </a:r>
            <a:r>
              <a:rPr lang="ru-RU" sz="3200" b="1" dirty="0"/>
              <a:t> (</a:t>
            </a:r>
            <a:r>
              <a:rPr lang="en-US" sz="3200" b="1" dirty="0"/>
              <a:t>Personal Home Page, 1995 </a:t>
            </a:r>
            <a:r>
              <a:rPr lang="ru-RU" sz="3200" b="1" dirty="0"/>
              <a:t>г.)</a:t>
            </a:r>
          </a:p>
        </p:txBody>
      </p:sp>
    </p:spTree>
    <p:extLst>
      <p:ext uri="{BB962C8B-B14F-4D97-AF65-F5344CB8AC3E}">
        <p14:creationId xmlns:p14="http://schemas.microsoft.com/office/powerpoint/2010/main" val="1177518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Информационные задачи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12</a:t>
            </a:fld>
            <a:endParaRPr lang="ru-RU" altLang="ru-RU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89660010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2584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Информационные задачи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13</a:t>
            </a:fld>
            <a:endParaRPr lang="ru-RU" altLang="ru-RU"/>
          </a:p>
        </p:txBody>
      </p:sp>
      <p:sp>
        <p:nvSpPr>
          <p:cNvPr id="4" name="TextBox 3"/>
          <p:cNvSpPr txBox="1"/>
          <p:nvPr/>
        </p:nvSpPr>
        <p:spPr>
          <a:xfrm>
            <a:off x="506186" y="1534886"/>
            <a:ext cx="1058091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0000CC"/>
                </a:solidFill>
              </a:rPr>
              <a:t>Стандарт </a:t>
            </a:r>
            <a:r>
              <a:rPr lang="en-US" sz="2400" b="1" dirty="0">
                <a:solidFill>
                  <a:srgbClr val="0000CC"/>
                </a:solidFill>
              </a:rPr>
              <a:t>SQL </a:t>
            </a:r>
            <a:r>
              <a:rPr lang="en-US" dirty="0"/>
              <a:t>(Structured Query Language) </a:t>
            </a:r>
            <a:r>
              <a:rPr lang="ru-RU" dirty="0"/>
              <a:t>реализован в следующих системах управления базами данных (СУБД):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MySQL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PostgreSQL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Microsoft 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…</a:t>
            </a:r>
            <a:endParaRPr lang="ru-RU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53143" y="3624943"/>
            <a:ext cx="1059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SQL </a:t>
            </a:r>
            <a:r>
              <a:rPr lang="ru-RU" b="1" dirty="0">
                <a:solidFill>
                  <a:srgbClr val="008000"/>
                </a:solidFill>
              </a:rPr>
              <a:t>создан в начале 1970-х годов. Последняя редакция стандарта принята в 2016 году.</a:t>
            </a:r>
          </a:p>
        </p:txBody>
      </p:sp>
    </p:spTree>
    <p:extLst>
      <p:ext uri="{BB962C8B-B14F-4D97-AF65-F5344CB8AC3E}">
        <p14:creationId xmlns:p14="http://schemas.microsoft.com/office/powerpoint/2010/main" val="3891535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Офисные задачи; графические  языки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14</a:t>
            </a:fld>
            <a:endParaRPr lang="ru-RU" altLang="ru-RU"/>
          </a:p>
        </p:txBody>
      </p:sp>
      <p:pic>
        <p:nvPicPr>
          <p:cNvPr id="2050" name="Picture 2" descr="https://images.slideplayer.com/15/4857244/slides/slide_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67" b="15108"/>
          <a:stretch/>
        </p:blipFill>
        <p:spPr bwMode="auto">
          <a:xfrm>
            <a:off x="1135290" y="3118757"/>
            <a:ext cx="9144000" cy="3396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6814" y="1485900"/>
            <a:ext cx="83188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0000CC"/>
                </a:solidFill>
              </a:rPr>
              <a:t>Автоматизация офисных приложений</a:t>
            </a:r>
            <a:r>
              <a:rPr lang="ru-RU" dirty="0"/>
              <a:t>: </a:t>
            </a:r>
            <a:r>
              <a:rPr lang="en-US" dirty="0"/>
              <a:t>Visual Basic for applications (VBA):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VBA </a:t>
            </a:r>
            <a:r>
              <a:rPr lang="ru-RU" dirty="0"/>
              <a:t>для </a:t>
            </a:r>
            <a:r>
              <a:rPr lang="en-US" dirty="0"/>
              <a:t>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VBA </a:t>
            </a:r>
            <a:r>
              <a:rPr lang="ru-RU" dirty="0"/>
              <a:t>для </a:t>
            </a:r>
            <a:r>
              <a:rPr lang="en-US" dirty="0"/>
              <a:t>Excel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VBA </a:t>
            </a:r>
            <a:r>
              <a:rPr lang="ru-RU" dirty="0"/>
              <a:t>для </a:t>
            </a:r>
            <a:r>
              <a:rPr lang="en-US" dirty="0"/>
              <a:t>Outlook</a:t>
            </a:r>
            <a:r>
              <a:rPr lang="ru-RU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93672" y="3004457"/>
            <a:ext cx="4604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00CC"/>
                </a:solidFill>
              </a:rPr>
              <a:t>Пример программы на языке </a:t>
            </a:r>
            <a:r>
              <a:rPr lang="en-US" b="1" dirty="0">
                <a:solidFill>
                  <a:srgbClr val="0000CC"/>
                </a:solidFill>
              </a:rPr>
              <a:t>LabVIEW</a:t>
            </a:r>
            <a:endParaRPr lang="ru-RU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519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Жизненный цикл программного продукта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15</a:t>
            </a:fld>
            <a:endParaRPr lang="ru-RU" altLang="ru-RU"/>
          </a:p>
        </p:txBody>
      </p:sp>
      <p:sp>
        <p:nvSpPr>
          <p:cNvPr id="4" name="TextBox 3"/>
          <p:cNvSpPr txBox="1"/>
          <p:nvPr/>
        </p:nvSpPr>
        <p:spPr>
          <a:xfrm>
            <a:off x="522514" y="1404257"/>
            <a:ext cx="112830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0000CC"/>
                </a:solidFill>
              </a:rPr>
              <a:t>Жизненный цикл программного продукта</a:t>
            </a:r>
            <a:r>
              <a:rPr lang="ru-RU" sz="2000" dirty="0">
                <a:solidFill>
                  <a:srgbClr val="0000CC"/>
                </a:solidFill>
              </a:rPr>
              <a:t> -</a:t>
            </a:r>
          </a:p>
          <a:p>
            <a:r>
              <a:rPr lang="ru-RU" i="1" dirty="0"/>
              <a:t>Промежуток времени между возникновением идеи создания программного продукта и прекращением его применения.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514" y="2808514"/>
            <a:ext cx="1128304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0000CC"/>
                </a:solidFill>
              </a:rPr>
              <a:t>Технология разработки программного продукта: </a:t>
            </a:r>
            <a:r>
              <a:rPr lang="ru-RU" b="1" dirty="0"/>
              <a:t>ГОСТ Р ИСО/МЭК 12207-2010.</a:t>
            </a:r>
          </a:p>
          <a:p>
            <a:endParaRPr lang="ru-RU" b="1" dirty="0"/>
          </a:p>
          <a:p>
            <a:r>
              <a:rPr lang="ru-RU" dirty="0"/>
              <a:t>Стандарт 12207 </a:t>
            </a:r>
            <a:r>
              <a:rPr lang="ru-RU" b="1" dirty="0"/>
              <a:t>не детализирует </a:t>
            </a:r>
            <a:r>
              <a:rPr lang="ru-RU" dirty="0"/>
              <a:t>процессы жизненного цикла.</a:t>
            </a:r>
          </a:p>
          <a:p>
            <a:r>
              <a:rPr lang="ru-RU" sz="2000" b="1" dirty="0">
                <a:solidFill>
                  <a:srgbClr val="0000CC"/>
                </a:solidFill>
              </a:rPr>
              <a:t>Модель жизненного цикла</a:t>
            </a:r>
            <a:r>
              <a:rPr lang="ru-RU" b="1" dirty="0"/>
              <a:t> </a:t>
            </a:r>
            <a:r>
              <a:rPr lang="ru-RU" dirty="0"/>
              <a:t>выбирается разработчиком программного обеспечения.</a:t>
            </a:r>
          </a:p>
        </p:txBody>
      </p:sp>
    </p:spTree>
    <p:extLst>
      <p:ext uri="{BB962C8B-B14F-4D97-AF65-F5344CB8AC3E}">
        <p14:creationId xmlns:p14="http://schemas.microsoft.com/office/powerpoint/2010/main" val="3198759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жизненного цикла программного продукта 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16</a:t>
            </a:fld>
            <a:endParaRPr lang="ru-RU" altLang="ru-RU"/>
          </a:p>
        </p:txBody>
      </p:sp>
      <p:sp>
        <p:nvSpPr>
          <p:cNvPr id="4" name="TextBox 3"/>
          <p:cNvSpPr txBox="1"/>
          <p:nvPr/>
        </p:nvSpPr>
        <p:spPr>
          <a:xfrm>
            <a:off x="489856" y="1404257"/>
            <a:ext cx="61885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ЭТАП 1</a:t>
            </a:r>
            <a:r>
              <a:rPr lang="ru-RU" dirty="0"/>
              <a:t>: анализ требований и планирование</a:t>
            </a:r>
          </a:p>
          <a:p>
            <a:r>
              <a:rPr lang="ru-RU" i="1" dirty="0"/>
              <a:t>Результаты: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технико-экономическое обоснование проекта;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планирование требований по обеспечению качества;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анализ рисков, связанных с выполнением проекта.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9856" y="3107318"/>
            <a:ext cx="7690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ЭТАП 2</a:t>
            </a:r>
            <a:r>
              <a:rPr lang="ru-RU" dirty="0"/>
              <a:t>: создание документации</a:t>
            </a:r>
          </a:p>
          <a:p>
            <a:r>
              <a:rPr lang="ru-RU" i="1" dirty="0"/>
              <a:t>Результат:</a:t>
            </a:r>
            <a:r>
              <a:rPr lang="ru-RU" dirty="0"/>
              <a:t> </a:t>
            </a:r>
          </a:p>
          <a:p>
            <a:r>
              <a:rPr lang="ru-RU" dirty="0"/>
              <a:t>Спецификация требований к программному обеспечению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9856" y="4256381"/>
            <a:ext cx="7690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ЭТАП 3</a:t>
            </a:r>
            <a:r>
              <a:rPr lang="ru-RU" dirty="0"/>
              <a:t>: разработка архитектуры проекта</a:t>
            </a:r>
          </a:p>
          <a:p>
            <a:r>
              <a:rPr lang="ru-RU" i="1" dirty="0"/>
              <a:t>Результат:</a:t>
            </a:r>
            <a:r>
              <a:rPr lang="ru-RU" dirty="0"/>
              <a:t> </a:t>
            </a:r>
          </a:p>
          <a:p>
            <a:r>
              <a:rPr lang="ru-RU" dirty="0"/>
              <a:t>Спецификация дизайна</a:t>
            </a:r>
          </a:p>
        </p:txBody>
      </p:sp>
    </p:spTree>
    <p:extLst>
      <p:ext uri="{BB962C8B-B14F-4D97-AF65-F5344CB8AC3E}">
        <p14:creationId xmlns:p14="http://schemas.microsoft.com/office/powerpoint/2010/main" val="2111199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жизненного цикла программного продукта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17</a:t>
            </a:fld>
            <a:endParaRPr lang="ru-RU" altLang="ru-RU"/>
          </a:p>
        </p:txBody>
      </p:sp>
      <p:sp>
        <p:nvSpPr>
          <p:cNvPr id="4" name="TextBox 3"/>
          <p:cNvSpPr txBox="1"/>
          <p:nvPr/>
        </p:nvSpPr>
        <p:spPr>
          <a:xfrm>
            <a:off x="489855" y="1431538"/>
            <a:ext cx="8850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ЭТАП 4</a:t>
            </a:r>
            <a:r>
              <a:rPr lang="ru-RU" dirty="0"/>
              <a:t>: реализация</a:t>
            </a:r>
          </a:p>
          <a:p>
            <a:r>
              <a:rPr lang="ru-RU" i="1" dirty="0"/>
              <a:t>Результат:</a:t>
            </a:r>
            <a:r>
              <a:rPr lang="ru-RU" dirty="0"/>
              <a:t> </a:t>
            </a:r>
          </a:p>
          <a:p>
            <a:r>
              <a:rPr lang="ru-RU" dirty="0"/>
              <a:t>Программный код для всех модулей, описанных в Спецификации дизайна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9855" y="2775955"/>
            <a:ext cx="88500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ЭТАП 5</a:t>
            </a:r>
            <a:r>
              <a:rPr lang="ru-RU" dirty="0"/>
              <a:t>: тестирование</a:t>
            </a:r>
          </a:p>
          <a:p>
            <a:r>
              <a:rPr lang="ru-RU" i="1" dirty="0"/>
              <a:t>Результат:</a:t>
            </a:r>
            <a:r>
              <a:rPr lang="ru-RU" dirty="0"/>
              <a:t> </a:t>
            </a:r>
          </a:p>
          <a:p>
            <a:r>
              <a:rPr lang="ru-RU" dirty="0"/>
              <a:t>Программный продукт, удовлетворяющий документу «Спецификация требований к программному обеспечению»</a:t>
            </a:r>
          </a:p>
          <a:p>
            <a:r>
              <a:rPr lang="ru-RU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9855" y="4528597"/>
            <a:ext cx="8850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ЭТАП 6</a:t>
            </a:r>
            <a:r>
              <a:rPr lang="ru-RU" dirty="0"/>
              <a:t>: развёртывание и сопровождение продукта</a:t>
            </a:r>
          </a:p>
          <a:p>
            <a:r>
              <a:rPr lang="ru-RU" i="1" dirty="0"/>
              <a:t>Результат:</a:t>
            </a:r>
            <a:endParaRPr lang="ru-RU" dirty="0"/>
          </a:p>
          <a:p>
            <a:r>
              <a:rPr lang="ru-RU" dirty="0"/>
              <a:t>Программный продукт используется заказчиком / продаётся на «рынке».</a:t>
            </a:r>
          </a:p>
        </p:txBody>
      </p:sp>
    </p:spTree>
    <p:extLst>
      <p:ext uri="{BB962C8B-B14F-4D97-AF65-F5344CB8AC3E}">
        <p14:creationId xmlns:p14="http://schemas.microsoft.com/office/powerpoint/2010/main" val="3916429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 жизненного цикла программного продукта 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18</a:t>
            </a:fld>
            <a:endParaRPr lang="ru-RU" altLang="ru-RU"/>
          </a:p>
        </p:txBody>
      </p:sp>
      <p:grpSp>
        <p:nvGrpSpPr>
          <p:cNvPr id="4" name="Группа 3"/>
          <p:cNvGrpSpPr/>
          <p:nvPr/>
        </p:nvGrpSpPr>
        <p:grpSpPr>
          <a:xfrm>
            <a:off x="848769" y="1191985"/>
            <a:ext cx="10597558" cy="5159637"/>
            <a:chOff x="-2025773" y="15527"/>
            <a:chExt cx="10113586" cy="4906645"/>
          </a:xfrm>
        </p:grpSpPr>
        <p:graphicFrame>
          <p:nvGraphicFramePr>
            <p:cNvPr id="5" name="Схема 4"/>
            <p:cNvGraphicFramePr/>
            <p:nvPr>
              <p:extLst>
                <p:ext uri="{D42A27DB-BD31-4B8C-83A1-F6EECF244321}">
                  <p14:modId xmlns:p14="http://schemas.microsoft.com/office/powerpoint/2010/main" val="1376439977"/>
                </p:ext>
              </p:extLst>
            </p:nvPr>
          </p:nvGraphicFramePr>
          <p:xfrm>
            <a:off x="1838778" y="15527"/>
            <a:ext cx="6249035" cy="490664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6" name="Надпись 2"/>
            <p:cNvSpPr txBox="1"/>
            <p:nvPr/>
          </p:nvSpPr>
          <p:spPr>
            <a:xfrm>
              <a:off x="-2025773" y="517469"/>
              <a:ext cx="2976632" cy="1053668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indent="450215" algn="ctr">
                <a:spcAft>
                  <a:spcPts val="1000"/>
                </a:spcAft>
              </a:pPr>
              <a:r>
                <a:rPr lang="ru-RU" sz="1400" i="0" dirty="0">
                  <a:solidFill>
                    <a:srgbClr val="000000"/>
                  </a:solidFill>
                  <a:effectLst/>
                  <a:latin typeface="Times New Roman"/>
                  <a:ea typeface="Calibri"/>
                  <a:cs typeface="Times New Roman"/>
                </a:rPr>
                <a:t> </a:t>
              </a:r>
              <a:r>
                <a:rPr lang="ru-RU" sz="2400" b="1" i="0" dirty="0">
                  <a:solidFill>
                    <a:srgbClr val="000000"/>
                  </a:solidFill>
                  <a:effectLst/>
                  <a:latin typeface="Times New Roman"/>
                  <a:ea typeface="Calibri"/>
                  <a:cs typeface="Times New Roman"/>
                </a:rPr>
                <a:t>Модель жизненного цикла водопад</a:t>
              </a:r>
              <a:endParaRPr lang="ru-RU" sz="2400" b="1" i="1" dirty="0">
                <a:solidFill>
                  <a:srgbClr val="44546A"/>
                </a:solidFill>
                <a:effectLst/>
                <a:latin typeface="Times New Roman"/>
                <a:ea typeface="Calibri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4654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 жизненного цикла программного продукта 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19</a:t>
            </a:fld>
            <a:endParaRPr lang="ru-RU" altLang="ru-RU"/>
          </a:p>
        </p:txBody>
      </p:sp>
      <p:grpSp>
        <p:nvGrpSpPr>
          <p:cNvPr id="4" name="Группа 3"/>
          <p:cNvGrpSpPr/>
          <p:nvPr/>
        </p:nvGrpSpPr>
        <p:grpSpPr>
          <a:xfrm>
            <a:off x="433134" y="1166495"/>
            <a:ext cx="10732746" cy="5002679"/>
            <a:chOff x="-4405920" y="0"/>
            <a:chExt cx="10733508" cy="5002679"/>
          </a:xfrm>
        </p:grpSpPr>
        <p:sp>
          <p:nvSpPr>
            <p:cNvPr id="5" name="Полилиния 4"/>
            <p:cNvSpPr/>
            <p:nvPr/>
          </p:nvSpPr>
          <p:spPr>
            <a:xfrm>
              <a:off x="2076450" y="1257300"/>
              <a:ext cx="3695700" cy="2926080"/>
            </a:xfrm>
            <a:custGeom>
              <a:avLst/>
              <a:gdLst>
                <a:gd name="connsiteX0" fmla="*/ 3975100 w 4122274"/>
                <a:gd name="connsiteY0" fmla="*/ 2926424 h 2926424"/>
                <a:gd name="connsiteX1" fmla="*/ 3898900 w 4122274"/>
                <a:gd name="connsiteY1" fmla="*/ 653124 h 2926424"/>
                <a:gd name="connsiteX2" fmla="*/ 1854200 w 4122274"/>
                <a:gd name="connsiteY2" fmla="*/ 94324 h 2926424"/>
                <a:gd name="connsiteX3" fmla="*/ 0 w 4122274"/>
                <a:gd name="connsiteY3" fmla="*/ 5424 h 2926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22274" h="2926424">
                  <a:moveTo>
                    <a:pt x="3975100" y="2926424"/>
                  </a:moveTo>
                  <a:cubicBezTo>
                    <a:pt x="4113741" y="2025782"/>
                    <a:pt x="4252383" y="1125141"/>
                    <a:pt x="3898900" y="653124"/>
                  </a:cubicBezTo>
                  <a:cubicBezTo>
                    <a:pt x="3545417" y="181107"/>
                    <a:pt x="2504017" y="202274"/>
                    <a:pt x="1854200" y="94324"/>
                  </a:cubicBezTo>
                  <a:cubicBezTo>
                    <a:pt x="1204383" y="-13626"/>
                    <a:pt x="602191" y="-4101"/>
                    <a:pt x="0" y="5424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grpSp>
          <p:nvGrpSpPr>
            <p:cNvPr id="6" name="Группа 5"/>
            <p:cNvGrpSpPr/>
            <p:nvPr/>
          </p:nvGrpSpPr>
          <p:grpSpPr>
            <a:xfrm>
              <a:off x="-4405920" y="0"/>
              <a:ext cx="10733508" cy="5002679"/>
              <a:chOff x="-4405920" y="0"/>
              <a:chExt cx="10733508" cy="5002679"/>
            </a:xfrm>
          </p:grpSpPr>
          <p:grpSp>
            <p:nvGrpSpPr>
              <p:cNvPr id="7" name="Группа 6"/>
              <p:cNvGrpSpPr/>
              <p:nvPr/>
            </p:nvGrpSpPr>
            <p:grpSpPr>
              <a:xfrm>
                <a:off x="-4405920" y="0"/>
                <a:ext cx="10733508" cy="4906682"/>
                <a:chOff x="-4482120" y="0"/>
                <a:chExt cx="10733508" cy="4906682"/>
              </a:xfrm>
            </p:grpSpPr>
            <p:graphicFrame>
              <p:nvGraphicFramePr>
                <p:cNvPr id="22" name="Схема 21"/>
                <p:cNvGraphicFramePr/>
                <p:nvPr/>
              </p:nvGraphicFramePr>
              <p:xfrm>
                <a:off x="0" y="0"/>
                <a:ext cx="6251388" cy="4906682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2" r:lo="rId3" r:qs="rId4" r:cs="rId5"/>
                </a:graphicData>
              </a:graphic>
            </p:graphicFrame>
            <p:sp>
              <p:nvSpPr>
                <p:cNvPr id="23" name="Поле 5"/>
                <p:cNvSpPr txBox="1"/>
                <p:nvPr/>
              </p:nvSpPr>
              <p:spPr>
                <a:xfrm>
                  <a:off x="-4482120" y="780908"/>
                  <a:ext cx="3124200" cy="1107996"/>
                </a:xfrm>
                <a:prstGeom prst="rect">
                  <a:avLst/>
                </a:prstGeom>
                <a:solidFill>
                  <a:prstClr val="white"/>
                </a:solidFill>
                <a:ln>
                  <a:noFill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indent="450215" algn="ctr">
                    <a:spcAft>
                      <a:spcPts val="1000"/>
                    </a:spcAft>
                  </a:pPr>
                  <a:r>
                    <a:rPr lang="ru-RU" sz="2400" b="1" dirty="0">
                      <a:solidFill>
                        <a:srgbClr val="44546A"/>
                      </a:solidFill>
                      <a:latin typeface="Times New Roman"/>
                      <a:ea typeface="Calibri"/>
                      <a:cs typeface="Times New Roman"/>
                    </a:rPr>
                    <a:t>И</a:t>
                  </a:r>
                  <a:r>
                    <a:rPr lang="ru-RU" sz="2400" b="1" i="0" dirty="0">
                      <a:solidFill>
                        <a:srgbClr val="44546A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теративная модель жизненного цикла</a:t>
                  </a:r>
                  <a:endParaRPr lang="ru-RU" sz="2400" b="1" i="1" dirty="0">
                    <a:solidFill>
                      <a:srgbClr val="44546A"/>
                    </a:solidFill>
                    <a:effectLst/>
                    <a:latin typeface="Times New Roman"/>
                    <a:ea typeface="Calibri"/>
                    <a:cs typeface="Times New Roman"/>
                  </a:endParaRPr>
                </a:p>
              </p:txBody>
            </p:sp>
          </p:grpSp>
          <p:sp>
            <p:nvSpPr>
              <p:cNvPr id="8" name="Полилиния 7"/>
              <p:cNvSpPr/>
              <p:nvPr/>
            </p:nvSpPr>
            <p:spPr>
              <a:xfrm>
                <a:off x="133350" y="714375"/>
                <a:ext cx="546586" cy="691507"/>
              </a:xfrm>
              <a:custGeom>
                <a:avLst/>
                <a:gdLst>
                  <a:gd name="connsiteX0" fmla="*/ 546586 w 546586"/>
                  <a:gd name="connsiteY0" fmla="*/ 681318 h 691507"/>
                  <a:gd name="connsiteX1" fmla="*/ 44563 w 546586"/>
                  <a:gd name="connsiteY1" fmla="*/ 597647 h 691507"/>
                  <a:gd name="connsiteX2" fmla="*/ 56516 w 546586"/>
                  <a:gd name="connsiteY2" fmla="*/ 0 h 691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6586" h="691507">
                    <a:moveTo>
                      <a:pt x="546586" y="681318"/>
                    </a:moveTo>
                    <a:cubicBezTo>
                      <a:pt x="336413" y="696259"/>
                      <a:pt x="126241" y="711200"/>
                      <a:pt x="44563" y="597647"/>
                    </a:cubicBezTo>
                    <a:cubicBezTo>
                      <a:pt x="-37115" y="484094"/>
                      <a:pt x="9700" y="242047"/>
                      <a:pt x="56516" y="0"/>
                    </a:cubicBezTo>
                  </a:path>
                </a:pathLst>
              </a:custGeom>
              <a:noFill/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9" name="Полилиния 8"/>
              <p:cNvSpPr/>
              <p:nvPr/>
            </p:nvSpPr>
            <p:spPr>
              <a:xfrm>
                <a:off x="838200" y="1685925"/>
                <a:ext cx="510753" cy="646619"/>
              </a:xfrm>
              <a:custGeom>
                <a:avLst/>
                <a:gdLst>
                  <a:gd name="connsiteX0" fmla="*/ 510753 w 510753"/>
                  <a:gd name="connsiteY0" fmla="*/ 639482 h 646619"/>
                  <a:gd name="connsiteX1" fmla="*/ 50565 w 510753"/>
                  <a:gd name="connsiteY1" fmla="*/ 555812 h 646619"/>
                  <a:gd name="connsiteX2" fmla="*/ 32635 w 510753"/>
                  <a:gd name="connsiteY2" fmla="*/ 0 h 646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10753" h="646619">
                    <a:moveTo>
                      <a:pt x="510753" y="639482"/>
                    </a:moveTo>
                    <a:cubicBezTo>
                      <a:pt x="320502" y="650937"/>
                      <a:pt x="130251" y="662392"/>
                      <a:pt x="50565" y="555812"/>
                    </a:cubicBezTo>
                    <a:cubicBezTo>
                      <a:pt x="-29121" y="449232"/>
                      <a:pt x="1757" y="224616"/>
                      <a:pt x="32635" y="0"/>
                    </a:cubicBezTo>
                  </a:path>
                </a:pathLst>
              </a:custGeom>
              <a:noFill/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10" name="Полилиния 9"/>
              <p:cNvSpPr/>
              <p:nvPr/>
            </p:nvSpPr>
            <p:spPr>
              <a:xfrm>
                <a:off x="2057400" y="504825"/>
                <a:ext cx="789726" cy="1302871"/>
              </a:xfrm>
              <a:custGeom>
                <a:avLst/>
                <a:gdLst>
                  <a:gd name="connsiteX0" fmla="*/ 603623 w 789726"/>
                  <a:gd name="connsiteY0" fmla="*/ 1302871 h 1302871"/>
                  <a:gd name="connsiteX1" fmla="*/ 753035 w 789726"/>
                  <a:gd name="connsiteY1" fmla="*/ 292847 h 1302871"/>
                  <a:gd name="connsiteX2" fmla="*/ 0 w 789726"/>
                  <a:gd name="connsiteY2" fmla="*/ 0 h 130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89726" h="1302871">
                    <a:moveTo>
                      <a:pt x="603623" y="1302871"/>
                    </a:moveTo>
                    <a:cubicBezTo>
                      <a:pt x="728631" y="906431"/>
                      <a:pt x="853639" y="509992"/>
                      <a:pt x="753035" y="292847"/>
                    </a:cubicBezTo>
                    <a:cubicBezTo>
                      <a:pt x="652431" y="75702"/>
                      <a:pt x="114549" y="42831"/>
                      <a:pt x="0" y="0"/>
                    </a:cubicBezTo>
                  </a:path>
                </a:pathLst>
              </a:custGeom>
              <a:noFill/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11" name="Полилиния 10"/>
              <p:cNvSpPr/>
              <p:nvPr/>
            </p:nvSpPr>
            <p:spPr>
              <a:xfrm>
                <a:off x="1562100" y="2514600"/>
                <a:ext cx="688694" cy="599820"/>
              </a:xfrm>
              <a:custGeom>
                <a:avLst/>
                <a:gdLst>
                  <a:gd name="connsiteX0" fmla="*/ 688694 w 688694"/>
                  <a:gd name="connsiteY0" fmla="*/ 597647 h 599820"/>
                  <a:gd name="connsiteX1" fmla="*/ 97024 w 688694"/>
                  <a:gd name="connsiteY1" fmla="*/ 508000 h 599820"/>
                  <a:gd name="connsiteX2" fmla="*/ 7377 w 688694"/>
                  <a:gd name="connsiteY2" fmla="*/ 0 h 599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8694" h="599820">
                    <a:moveTo>
                      <a:pt x="688694" y="597647"/>
                    </a:moveTo>
                    <a:cubicBezTo>
                      <a:pt x="449635" y="602627"/>
                      <a:pt x="210577" y="607608"/>
                      <a:pt x="97024" y="508000"/>
                    </a:cubicBezTo>
                    <a:cubicBezTo>
                      <a:pt x="-16529" y="408392"/>
                      <a:pt x="-4576" y="204196"/>
                      <a:pt x="7377" y="0"/>
                    </a:cubicBezTo>
                  </a:path>
                </a:pathLst>
              </a:custGeom>
              <a:noFill/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12" name="Полилиния 11"/>
              <p:cNvSpPr/>
              <p:nvPr/>
            </p:nvSpPr>
            <p:spPr>
              <a:xfrm>
                <a:off x="600075" y="1657350"/>
                <a:ext cx="1622752" cy="1583765"/>
              </a:xfrm>
              <a:custGeom>
                <a:avLst/>
                <a:gdLst>
                  <a:gd name="connsiteX0" fmla="*/ 1622752 w 1622752"/>
                  <a:gd name="connsiteY0" fmla="*/ 1583765 h 1583765"/>
                  <a:gd name="connsiteX1" fmla="*/ 260117 w 1622752"/>
                  <a:gd name="connsiteY1" fmla="*/ 1368612 h 1583765"/>
                  <a:gd name="connsiteX2" fmla="*/ 3128 w 1622752"/>
                  <a:gd name="connsiteY2" fmla="*/ 561788 h 1583765"/>
                  <a:gd name="connsiteX3" fmla="*/ 140587 w 1622752"/>
                  <a:gd name="connsiteY3" fmla="*/ 0 h 1583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22752" h="1583765">
                    <a:moveTo>
                      <a:pt x="1622752" y="1583765"/>
                    </a:moveTo>
                    <a:cubicBezTo>
                      <a:pt x="1076403" y="1561353"/>
                      <a:pt x="530054" y="1538942"/>
                      <a:pt x="260117" y="1368612"/>
                    </a:cubicBezTo>
                    <a:cubicBezTo>
                      <a:pt x="-9820" y="1198282"/>
                      <a:pt x="23050" y="789890"/>
                      <a:pt x="3128" y="561788"/>
                    </a:cubicBezTo>
                    <a:cubicBezTo>
                      <a:pt x="-16794" y="333686"/>
                      <a:pt x="61896" y="166843"/>
                      <a:pt x="140587" y="0"/>
                    </a:cubicBezTo>
                  </a:path>
                </a:pathLst>
              </a:custGeom>
              <a:noFill/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13" name="Полилиния 12"/>
              <p:cNvSpPr/>
              <p:nvPr/>
            </p:nvSpPr>
            <p:spPr>
              <a:xfrm>
                <a:off x="2076450" y="333375"/>
                <a:ext cx="1751105" cy="2271059"/>
              </a:xfrm>
              <a:custGeom>
                <a:avLst/>
                <a:gdLst>
                  <a:gd name="connsiteX0" fmla="*/ 1751105 w 1751105"/>
                  <a:gd name="connsiteY0" fmla="*/ 2271059 h 2271059"/>
                  <a:gd name="connsiteX1" fmla="*/ 1189317 w 1751105"/>
                  <a:gd name="connsiteY1" fmla="*/ 579718 h 2271059"/>
                  <a:gd name="connsiteX2" fmla="*/ 842682 w 1751105"/>
                  <a:gd name="connsiteY2" fmla="*/ 107577 h 2271059"/>
                  <a:gd name="connsiteX3" fmla="*/ 0 w 1751105"/>
                  <a:gd name="connsiteY3" fmla="*/ 0 h 2271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1105" h="2271059">
                    <a:moveTo>
                      <a:pt x="1751105" y="2271059"/>
                    </a:moveTo>
                    <a:cubicBezTo>
                      <a:pt x="1545913" y="1605678"/>
                      <a:pt x="1340721" y="940298"/>
                      <a:pt x="1189317" y="579718"/>
                    </a:cubicBezTo>
                    <a:cubicBezTo>
                      <a:pt x="1037913" y="219138"/>
                      <a:pt x="1040902" y="204197"/>
                      <a:pt x="842682" y="107577"/>
                    </a:cubicBezTo>
                    <a:cubicBezTo>
                      <a:pt x="644462" y="10957"/>
                      <a:pt x="322231" y="5478"/>
                      <a:pt x="0" y="0"/>
                    </a:cubicBezTo>
                  </a:path>
                </a:pathLst>
              </a:custGeom>
              <a:noFill/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14" name="Полилиния 13"/>
              <p:cNvSpPr/>
              <p:nvPr/>
            </p:nvSpPr>
            <p:spPr>
              <a:xfrm>
                <a:off x="4257675" y="3028950"/>
                <a:ext cx="239082" cy="442259"/>
              </a:xfrm>
              <a:custGeom>
                <a:avLst/>
                <a:gdLst>
                  <a:gd name="connsiteX0" fmla="*/ 233082 w 239082"/>
                  <a:gd name="connsiteY0" fmla="*/ 442259 h 442259"/>
                  <a:gd name="connsiteX1" fmla="*/ 209176 w 239082"/>
                  <a:gd name="connsiteY1" fmla="*/ 89647 h 442259"/>
                  <a:gd name="connsiteX2" fmla="*/ 0 w 239082"/>
                  <a:gd name="connsiteY2" fmla="*/ 0 h 44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9082" h="442259">
                    <a:moveTo>
                      <a:pt x="233082" y="442259"/>
                    </a:moveTo>
                    <a:cubicBezTo>
                      <a:pt x="240552" y="302808"/>
                      <a:pt x="248023" y="163357"/>
                      <a:pt x="209176" y="89647"/>
                    </a:cubicBezTo>
                    <a:cubicBezTo>
                      <a:pt x="170329" y="15937"/>
                      <a:pt x="85164" y="7968"/>
                      <a:pt x="0" y="0"/>
                    </a:cubicBezTo>
                  </a:path>
                </a:pathLst>
              </a:custGeom>
              <a:noFill/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15" name="Полилиния 14"/>
              <p:cNvSpPr/>
              <p:nvPr/>
            </p:nvSpPr>
            <p:spPr>
              <a:xfrm>
                <a:off x="2895600" y="2066925"/>
                <a:ext cx="1794443" cy="1583765"/>
              </a:xfrm>
              <a:custGeom>
                <a:avLst/>
                <a:gdLst>
                  <a:gd name="connsiteX0" fmla="*/ 1775011 w 1794443"/>
                  <a:gd name="connsiteY0" fmla="*/ 1583765 h 1583765"/>
                  <a:gd name="connsiteX1" fmla="*/ 1541929 w 1794443"/>
                  <a:gd name="connsiteY1" fmla="*/ 274918 h 1583765"/>
                  <a:gd name="connsiteX2" fmla="*/ 0 w 1794443"/>
                  <a:gd name="connsiteY2" fmla="*/ 0 h 1583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94443" h="1583765">
                    <a:moveTo>
                      <a:pt x="1775011" y="1583765"/>
                    </a:moveTo>
                    <a:cubicBezTo>
                      <a:pt x="1806387" y="1061322"/>
                      <a:pt x="1837764" y="538879"/>
                      <a:pt x="1541929" y="274918"/>
                    </a:cubicBezTo>
                    <a:cubicBezTo>
                      <a:pt x="1246094" y="10957"/>
                      <a:pt x="623047" y="5478"/>
                      <a:pt x="0" y="0"/>
                    </a:cubicBezTo>
                  </a:path>
                </a:pathLst>
              </a:custGeom>
              <a:noFill/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16" name="Полилиния 15"/>
              <p:cNvSpPr/>
              <p:nvPr/>
            </p:nvSpPr>
            <p:spPr>
              <a:xfrm>
                <a:off x="2066925" y="238125"/>
                <a:ext cx="3050825" cy="3445507"/>
              </a:xfrm>
              <a:custGeom>
                <a:avLst/>
                <a:gdLst>
                  <a:gd name="connsiteX0" fmla="*/ 2599764 w 3050825"/>
                  <a:gd name="connsiteY0" fmla="*/ 3445507 h 3445507"/>
                  <a:gd name="connsiteX1" fmla="*/ 3048000 w 3050825"/>
                  <a:gd name="connsiteY1" fmla="*/ 2823954 h 3445507"/>
                  <a:gd name="connsiteX2" fmla="*/ 2779058 w 3050825"/>
                  <a:gd name="connsiteY2" fmla="*/ 690354 h 3445507"/>
                  <a:gd name="connsiteX3" fmla="*/ 2545976 w 3050825"/>
                  <a:gd name="connsiteY3" fmla="*/ 80754 h 3445507"/>
                  <a:gd name="connsiteX4" fmla="*/ 1589741 w 3050825"/>
                  <a:gd name="connsiteY4" fmla="*/ 3060 h 3445507"/>
                  <a:gd name="connsiteX5" fmla="*/ 0 w 3050825"/>
                  <a:gd name="connsiteY5" fmla="*/ 44895 h 3445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50825" h="3445507">
                    <a:moveTo>
                      <a:pt x="2599764" y="3445507"/>
                    </a:moveTo>
                    <a:cubicBezTo>
                      <a:pt x="2808941" y="3364326"/>
                      <a:pt x="3018118" y="3283146"/>
                      <a:pt x="3048000" y="2823954"/>
                    </a:cubicBezTo>
                    <a:cubicBezTo>
                      <a:pt x="3077882" y="2364762"/>
                      <a:pt x="2862729" y="1147554"/>
                      <a:pt x="2779058" y="690354"/>
                    </a:cubicBezTo>
                    <a:cubicBezTo>
                      <a:pt x="2695387" y="233154"/>
                      <a:pt x="2744195" y="195303"/>
                      <a:pt x="2545976" y="80754"/>
                    </a:cubicBezTo>
                    <a:cubicBezTo>
                      <a:pt x="2347757" y="-33795"/>
                      <a:pt x="2014070" y="9036"/>
                      <a:pt x="1589741" y="3060"/>
                    </a:cubicBezTo>
                    <a:cubicBezTo>
                      <a:pt x="1165412" y="-2917"/>
                      <a:pt x="582706" y="20989"/>
                      <a:pt x="0" y="44895"/>
                    </a:cubicBezTo>
                  </a:path>
                </a:pathLst>
              </a:custGeom>
              <a:noFill/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17" name="Полилиния 16"/>
              <p:cNvSpPr/>
              <p:nvPr/>
            </p:nvSpPr>
            <p:spPr>
              <a:xfrm>
                <a:off x="3810000" y="4171950"/>
                <a:ext cx="1016000" cy="583500"/>
              </a:xfrm>
              <a:custGeom>
                <a:avLst/>
                <a:gdLst>
                  <a:gd name="connsiteX0" fmla="*/ 1016000 w 1016000"/>
                  <a:gd name="connsiteY0" fmla="*/ 571500 h 583500"/>
                  <a:gd name="connsiteX1" fmla="*/ 127000 w 1016000"/>
                  <a:gd name="connsiteY1" fmla="*/ 508000 h 583500"/>
                  <a:gd name="connsiteX2" fmla="*/ 0 w 1016000"/>
                  <a:gd name="connsiteY2" fmla="*/ 0 h 583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16000" h="583500">
                    <a:moveTo>
                      <a:pt x="1016000" y="571500"/>
                    </a:moveTo>
                    <a:cubicBezTo>
                      <a:pt x="656166" y="587375"/>
                      <a:pt x="296333" y="603250"/>
                      <a:pt x="127000" y="508000"/>
                    </a:cubicBezTo>
                    <a:cubicBezTo>
                      <a:pt x="-42333" y="412750"/>
                      <a:pt x="16933" y="93133"/>
                      <a:pt x="0" y="0"/>
                    </a:cubicBezTo>
                  </a:path>
                </a:pathLst>
              </a:custGeom>
              <a:noFill/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18" name="Полилиния 17"/>
              <p:cNvSpPr/>
              <p:nvPr/>
            </p:nvSpPr>
            <p:spPr>
              <a:xfrm>
                <a:off x="2695575" y="3295650"/>
                <a:ext cx="2116560" cy="1707029"/>
              </a:xfrm>
              <a:custGeom>
                <a:avLst/>
                <a:gdLst>
                  <a:gd name="connsiteX0" fmla="*/ 2116560 w 2116560"/>
                  <a:gd name="connsiteY0" fmla="*/ 1574800 h 1707029"/>
                  <a:gd name="connsiteX1" fmla="*/ 300460 w 2116560"/>
                  <a:gd name="connsiteY1" fmla="*/ 1549400 h 1707029"/>
                  <a:gd name="connsiteX2" fmla="*/ 21060 w 2116560"/>
                  <a:gd name="connsiteY2" fmla="*/ 0 h 1707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16560" h="1707029">
                    <a:moveTo>
                      <a:pt x="2116560" y="1574800"/>
                    </a:moveTo>
                    <a:cubicBezTo>
                      <a:pt x="1383135" y="1693333"/>
                      <a:pt x="649710" y="1811867"/>
                      <a:pt x="300460" y="1549400"/>
                    </a:cubicBezTo>
                    <a:cubicBezTo>
                      <a:pt x="-48790" y="1286933"/>
                      <a:pt x="-13865" y="643466"/>
                      <a:pt x="21060" y="0"/>
                    </a:cubicBezTo>
                  </a:path>
                </a:pathLst>
              </a:custGeom>
              <a:noFill/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19" name="Полилиния 18"/>
              <p:cNvSpPr/>
              <p:nvPr/>
            </p:nvSpPr>
            <p:spPr>
              <a:xfrm>
                <a:off x="2914650" y="2276475"/>
                <a:ext cx="2730500" cy="1943100"/>
              </a:xfrm>
              <a:custGeom>
                <a:avLst/>
                <a:gdLst>
                  <a:gd name="connsiteX0" fmla="*/ 2806700 w 3010116"/>
                  <a:gd name="connsiteY0" fmla="*/ 1943100 h 1943100"/>
                  <a:gd name="connsiteX1" fmla="*/ 2717800 w 3010116"/>
                  <a:gd name="connsiteY1" fmla="*/ 406400 h 1943100"/>
                  <a:gd name="connsiteX2" fmla="*/ 0 w 3010116"/>
                  <a:gd name="connsiteY2" fmla="*/ 0 h 1943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10116" h="1943100">
                    <a:moveTo>
                      <a:pt x="2806700" y="1943100"/>
                    </a:moveTo>
                    <a:cubicBezTo>
                      <a:pt x="2996141" y="1336675"/>
                      <a:pt x="3185583" y="730250"/>
                      <a:pt x="2717800" y="406400"/>
                    </a:cubicBezTo>
                    <a:cubicBezTo>
                      <a:pt x="2250017" y="82550"/>
                      <a:pt x="1125008" y="41275"/>
                      <a:pt x="0" y="0"/>
                    </a:cubicBezTo>
                  </a:path>
                </a:pathLst>
              </a:custGeom>
              <a:noFill/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20" name="Полилиния 19"/>
              <p:cNvSpPr/>
              <p:nvPr/>
            </p:nvSpPr>
            <p:spPr>
              <a:xfrm>
                <a:off x="2076450" y="47625"/>
                <a:ext cx="3987888" cy="4174248"/>
              </a:xfrm>
              <a:custGeom>
                <a:avLst/>
                <a:gdLst>
                  <a:gd name="connsiteX0" fmla="*/ 3860800 w 3987888"/>
                  <a:gd name="connsiteY0" fmla="*/ 4174248 h 4174248"/>
                  <a:gd name="connsiteX1" fmla="*/ 3924300 w 3987888"/>
                  <a:gd name="connsiteY1" fmla="*/ 1545348 h 4174248"/>
                  <a:gd name="connsiteX2" fmla="*/ 3073400 w 3987888"/>
                  <a:gd name="connsiteY2" fmla="*/ 135648 h 4174248"/>
                  <a:gd name="connsiteX3" fmla="*/ 0 w 3987888"/>
                  <a:gd name="connsiteY3" fmla="*/ 135648 h 4174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87888" h="4174248">
                    <a:moveTo>
                      <a:pt x="3860800" y="4174248"/>
                    </a:moveTo>
                    <a:cubicBezTo>
                      <a:pt x="3958166" y="3196348"/>
                      <a:pt x="4055533" y="2218448"/>
                      <a:pt x="3924300" y="1545348"/>
                    </a:cubicBezTo>
                    <a:cubicBezTo>
                      <a:pt x="3793067" y="872248"/>
                      <a:pt x="3727450" y="370598"/>
                      <a:pt x="3073400" y="135648"/>
                    </a:cubicBezTo>
                    <a:cubicBezTo>
                      <a:pt x="2419350" y="-99302"/>
                      <a:pt x="1209675" y="18173"/>
                      <a:pt x="0" y="135648"/>
                    </a:cubicBezTo>
                  </a:path>
                </a:pathLst>
              </a:custGeom>
              <a:noFill/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21" name="Полилиния 20"/>
              <p:cNvSpPr/>
              <p:nvPr/>
            </p:nvSpPr>
            <p:spPr>
              <a:xfrm>
                <a:off x="0" y="1485900"/>
                <a:ext cx="3313622" cy="2492784"/>
              </a:xfrm>
              <a:custGeom>
                <a:avLst/>
                <a:gdLst>
                  <a:gd name="connsiteX0" fmla="*/ 3313622 w 3313622"/>
                  <a:gd name="connsiteY0" fmla="*/ 2480932 h 2492784"/>
                  <a:gd name="connsiteX1" fmla="*/ 710122 w 3313622"/>
                  <a:gd name="connsiteY1" fmla="*/ 2341232 h 2492784"/>
                  <a:gd name="connsiteX2" fmla="*/ 11622 w 3313622"/>
                  <a:gd name="connsiteY2" fmla="*/ 1414132 h 2492784"/>
                  <a:gd name="connsiteX3" fmla="*/ 303722 w 3313622"/>
                  <a:gd name="connsiteY3" fmla="*/ 182232 h 2492784"/>
                  <a:gd name="connsiteX4" fmla="*/ 697422 w 3313622"/>
                  <a:gd name="connsiteY4" fmla="*/ 29832 h 2492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13622" h="2492784">
                    <a:moveTo>
                      <a:pt x="3313622" y="2480932"/>
                    </a:moveTo>
                    <a:cubicBezTo>
                      <a:pt x="2287038" y="2499982"/>
                      <a:pt x="1260455" y="2519032"/>
                      <a:pt x="710122" y="2341232"/>
                    </a:cubicBezTo>
                    <a:cubicBezTo>
                      <a:pt x="159789" y="2163432"/>
                      <a:pt x="79355" y="1773965"/>
                      <a:pt x="11622" y="1414132"/>
                    </a:cubicBezTo>
                    <a:cubicBezTo>
                      <a:pt x="-56111" y="1054299"/>
                      <a:pt x="189422" y="412949"/>
                      <a:pt x="303722" y="182232"/>
                    </a:cubicBezTo>
                    <a:cubicBezTo>
                      <a:pt x="418022" y="-48485"/>
                      <a:pt x="557722" y="-9327"/>
                      <a:pt x="697422" y="29832"/>
                    </a:cubicBezTo>
                  </a:path>
                </a:pathLst>
              </a:custGeom>
              <a:noFill/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ru-R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06427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9B7FBF-0D92-C94F-7BC5-DE832D0F8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Развитие языков программирования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CC18475-78D8-4C32-C728-E925E4712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2</a:t>
            </a:fld>
            <a:endParaRPr lang="ru-RU" alt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51FCD0-D5E9-1EDF-C6FC-CCE70E27C1ED}"/>
              </a:ext>
            </a:extLst>
          </p:cNvPr>
          <p:cNvSpPr txBox="1"/>
          <p:nvPr/>
        </p:nvSpPr>
        <p:spPr>
          <a:xfrm>
            <a:off x="519289" y="1433689"/>
            <a:ext cx="1143564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Программирование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задание поведения объекта (живого или не живого), при котором объект лишён собственной воли и совершает заранее предопределённые действия.</a:t>
            </a:r>
          </a:p>
          <a:p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0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Исполнитель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объект программирования.</a:t>
            </a:r>
          </a:p>
          <a:p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0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Программа</a:t>
            </a:r>
            <a:r>
              <a:rPr lang="ru-RU" sz="2000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последовательность действий исполнителя, отличающаяся предсказуемостью и повторяемостью.</a:t>
            </a:r>
          </a:p>
          <a:p>
            <a:endParaRPr lang="ru-RU" dirty="0"/>
          </a:p>
          <a:p>
            <a:r>
              <a:rPr lang="ru-RU" dirty="0"/>
              <a:t>Программа состоит из двух частей:</a:t>
            </a:r>
          </a:p>
          <a:p>
            <a:pPr marL="285750" indent="-285750">
              <a:buFontTx/>
              <a:buChar char="-"/>
            </a:pPr>
            <a:r>
              <a:rPr lang="ru-RU" b="1" dirty="0">
                <a:solidFill>
                  <a:srgbClr val="0000CC"/>
                </a:solidFill>
              </a:rPr>
              <a:t>описательной</a:t>
            </a:r>
          </a:p>
          <a:p>
            <a:pPr marL="285750" indent="-285750">
              <a:buFontTx/>
              <a:buChar char="-"/>
            </a:pPr>
            <a:r>
              <a:rPr lang="ru-RU" b="1" dirty="0">
                <a:solidFill>
                  <a:srgbClr val="0000CC"/>
                </a:solidFill>
              </a:rPr>
              <a:t>исполнительной</a:t>
            </a:r>
          </a:p>
        </p:txBody>
      </p:sp>
    </p:spTree>
    <p:extLst>
      <p:ext uri="{BB962C8B-B14F-4D97-AF65-F5344CB8AC3E}">
        <p14:creationId xmlns:p14="http://schemas.microsoft.com/office/powerpoint/2010/main" val="393606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 жизненного цикла программного продукта 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20</a:t>
            </a:fld>
            <a:endParaRPr lang="ru-RU" altLang="ru-RU"/>
          </a:p>
        </p:txBody>
      </p:sp>
      <p:grpSp>
        <p:nvGrpSpPr>
          <p:cNvPr id="4" name="Группа 3"/>
          <p:cNvGrpSpPr/>
          <p:nvPr/>
        </p:nvGrpSpPr>
        <p:grpSpPr>
          <a:xfrm>
            <a:off x="1420585" y="1303020"/>
            <a:ext cx="9116786" cy="3200400"/>
            <a:chOff x="-3630386" y="0"/>
            <a:chExt cx="9116786" cy="3200400"/>
          </a:xfrm>
        </p:grpSpPr>
        <p:graphicFrame>
          <p:nvGraphicFramePr>
            <p:cNvPr id="5" name="Схема 4"/>
            <p:cNvGraphicFramePr/>
            <p:nvPr/>
          </p:nvGraphicFramePr>
          <p:xfrm>
            <a:off x="0" y="0"/>
            <a:ext cx="5486400" cy="32004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6" name="Поле 14"/>
            <p:cNvSpPr txBox="1"/>
            <p:nvPr/>
          </p:nvSpPr>
          <p:spPr>
            <a:xfrm>
              <a:off x="-3630386" y="682533"/>
              <a:ext cx="3331029" cy="738664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  <a:effectLst/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ru-RU" sz="2400" b="1" dirty="0">
                  <a:solidFill>
                    <a:srgbClr val="44546A"/>
                  </a:solidFill>
                  <a:latin typeface="Times New Roman"/>
                  <a:ea typeface="Calibri"/>
                  <a:cs typeface="Times New Roman"/>
                </a:rPr>
                <a:t>Спиральная</a:t>
              </a:r>
              <a:r>
                <a:rPr lang="ru-RU" sz="2400" b="1" i="0" dirty="0">
                  <a:solidFill>
                    <a:srgbClr val="44546A"/>
                  </a:solidFill>
                  <a:effectLst/>
                  <a:latin typeface="Times New Roman"/>
                  <a:ea typeface="Calibri"/>
                  <a:cs typeface="Times New Roman"/>
                </a:rPr>
                <a:t> модель жизненного цикла</a:t>
              </a:r>
              <a:endParaRPr lang="ru-RU" sz="2400" b="1" i="1" dirty="0">
                <a:solidFill>
                  <a:srgbClr val="44546A"/>
                </a:solidFill>
                <a:effectLst/>
                <a:latin typeface="Times New Roman"/>
                <a:ea typeface="Calibri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6219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задач программным способом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21</a:t>
            </a:fld>
            <a:endParaRPr lang="ru-RU" altLang="ru-RU"/>
          </a:p>
        </p:txBody>
      </p:sp>
      <p:sp>
        <p:nvSpPr>
          <p:cNvPr id="4" name="TextBox 3"/>
          <p:cNvSpPr txBox="1"/>
          <p:nvPr/>
        </p:nvSpPr>
        <p:spPr>
          <a:xfrm>
            <a:off x="506186" y="1420586"/>
            <a:ext cx="113157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Этапы решения задачи программным способом: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постановка задачи;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математическое моделирование;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построение алгоритма;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составление программы на одном из алгоритмических языков+;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тестирование и отладка составленной программы.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705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данных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22</a:t>
            </a:fld>
            <a:endParaRPr lang="ru-RU" altLang="ru-RU"/>
          </a:p>
        </p:txBody>
      </p:sp>
      <p:sp>
        <p:nvSpPr>
          <p:cNvPr id="4" name="TextBox 3"/>
          <p:cNvSpPr txBox="1"/>
          <p:nvPr/>
        </p:nvSpPr>
        <p:spPr>
          <a:xfrm>
            <a:off x="538843" y="1436914"/>
            <a:ext cx="112177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0000CC"/>
                </a:solidFill>
              </a:rPr>
              <a:t>АЛГОРИТМ + СТРУКТУРА ДАННЫХ = ПРОГРАММА</a:t>
            </a:r>
          </a:p>
          <a:p>
            <a:r>
              <a:rPr lang="ru-RU" dirty="0"/>
              <a:t>							</a:t>
            </a:r>
            <a:r>
              <a:rPr lang="ru-RU" b="1" dirty="0" err="1"/>
              <a:t>Никлаус</a:t>
            </a:r>
            <a:r>
              <a:rPr lang="ru-RU" b="1" dirty="0"/>
              <a:t> Вирт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3143" y="2824843"/>
            <a:ext cx="112503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0000CC"/>
                </a:solidFill>
              </a:rPr>
              <a:t>Переменная в программировании: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является буквенно-цифровым обозначением ячейки оперативной памяти;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всегда имеет </a:t>
            </a:r>
            <a:r>
              <a:rPr lang="ru-RU" i="1" dirty="0"/>
              <a:t>известное</a:t>
            </a:r>
            <a:r>
              <a:rPr lang="ru-RU" dirty="0"/>
              <a:t> значение.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3143" y="4294414"/>
            <a:ext cx="1110342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0000CC"/>
                </a:solidFill>
              </a:rPr>
              <a:t>Характеристики переменной: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тип;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агрегатное состояние;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значение.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5964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данных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23</a:t>
            </a:fld>
            <a:endParaRPr lang="ru-RU" altLang="ru-RU"/>
          </a:p>
        </p:txBody>
      </p:sp>
      <p:sp>
        <p:nvSpPr>
          <p:cNvPr id="4" name="TextBox 3"/>
          <p:cNvSpPr txBox="1"/>
          <p:nvPr/>
        </p:nvSpPr>
        <p:spPr>
          <a:xfrm>
            <a:off x="506186" y="1502229"/>
            <a:ext cx="112177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0000CC"/>
                </a:solidFill>
              </a:rPr>
              <a:t>Простые типы данных: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целые числа;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вещественные числа;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логические значения;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символы.</a:t>
            </a:r>
          </a:p>
          <a:p>
            <a:r>
              <a:rPr lang="ru-RU" dirty="0"/>
              <a:t>Арифметико-логическое устройство компьютера может оперировать с простыми данными без использования программ.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6186" y="3788229"/>
            <a:ext cx="1077685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0000CC"/>
                </a:solidFill>
              </a:rPr>
              <a:t>Минимально адресуемый объём оперативной памяти равен одному БАЙТУ.</a:t>
            </a:r>
          </a:p>
          <a:p>
            <a:r>
              <a:rPr lang="ru-RU" dirty="0"/>
              <a:t>Производные величины:</a:t>
            </a:r>
          </a:p>
          <a:p>
            <a:r>
              <a:rPr lang="ru-RU" dirty="0"/>
              <a:t>- килобайт (Кб или Кбайт) содержит 1024 (2</a:t>
            </a:r>
            <a:r>
              <a:rPr lang="ru-RU" baseline="30000" dirty="0"/>
              <a:t>10</a:t>
            </a:r>
            <a:r>
              <a:rPr lang="ru-RU" dirty="0"/>
              <a:t>) байт;</a:t>
            </a:r>
          </a:p>
          <a:p>
            <a:r>
              <a:rPr lang="ru-RU" dirty="0"/>
              <a:t>- мегабайт (Мб или Мбайт) содержит 2</a:t>
            </a:r>
            <a:r>
              <a:rPr lang="ru-RU" baseline="30000" dirty="0"/>
              <a:t>20</a:t>
            </a:r>
            <a:r>
              <a:rPr lang="ru-RU" dirty="0"/>
              <a:t> байт;</a:t>
            </a:r>
          </a:p>
          <a:p>
            <a:r>
              <a:rPr lang="ru-RU" dirty="0"/>
              <a:t>- гигабайт (Гб или Гбайт) содержит 2</a:t>
            </a:r>
            <a:r>
              <a:rPr lang="ru-RU" baseline="30000" dirty="0"/>
              <a:t>30</a:t>
            </a:r>
            <a:r>
              <a:rPr lang="ru-RU" dirty="0"/>
              <a:t> байт;</a:t>
            </a:r>
          </a:p>
          <a:p>
            <a:r>
              <a:rPr lang="ru-RU" dirty="0"/>
              <a:t>- терабайт (Тб или Тбайт) содержит 2</a:t>
            </a:r>
            <a:r>
              <a:rPr lang="ru-RU" baseline="30000" dirty="0"/>
              <a:t>40</a:t>
            </a:r>
            <a:r>
              <a:rPr lang="ru-RU" dirty="0"/>
              <a:t> байт.</a:t>
            </a:r>
          </a:p>
          <a:p>
            <a:r>
              <a:rPr lang="ru-RU" dirty="0"/>
              <a:t>Адресом более крупного, чем байт блока является адрес его первого байта.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76300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Целые числа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24</a:t>
            </a:fld>
            <a:endParaRPr lang="ru-RU" altLang="ru-RU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800342"/>
              </p:ext>
            </p:extLst>
          </p:nvPr>
        </p:nvGraphicFramePr>
        <p:xfrm>
          <a:off x="1738087" y="2009624"/>
          <a:ext cx="81280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60429" y="1216479"/>
            <a:ext cx="1534885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Нулевой бит</a:t>
            </a:r>
          </a:p>
        </p:txBody>
      </p:sp>
      <p:cxnSp>
        <p:nvCxnSpPr>
          <p:cNvPr id="7" name="Прямая со стрелкой 6"/>
          <p:cNvCxnSpPr/>
          <p:nvPr/>
        </p:nvCxnSpPr>
        <p:spPr bwMode="auto">
          <a:xfrm flipH="1">
            <a:off x="9731829" y="1592036"/>
            <a:ext cx="359228" cy="4327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Двойная стрелка влево/вправо 8"/>
          <p:cNvSpPr/>
          <p:nvPr/>
        </p:nvSpPr>
        <p:spPr bwMode="auto">
          <a:xfrm>
            <a:off x="7200900" y="2547257"/>
            <a:ext cx="2710543" cy="342900"/>
          </a:xfrm>
          <a:prstGeom prst="leftRight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33606" y="2939143"/>
            <a:ext cx="1983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Нулевой байт (младший байт)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8457" y="4033157"/>
            <a:ext cx="11152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Целые числа занимают в памяти компьютера 1, 2, 4 или 8 байт.</a:t>
            </a:r>
          </a:p>
        </p:txBody>
      </p:sp>
      <p:sp>
        <p:nvSpPr>
          <p:cNvPr id="12" name="Двойная стрелка влево/вправо 11"/>
          <p:cNvSpPr/>
          <p:nvPr/>
        </p:nvSpPr>
        <p:spPr bwMode="auto">
          <a:xfrm>
            <a:off x="1785111" y="2552696"/>
            <a:ext cx="2710543" cy="342900"/>
          </a:xfrm>
          <a:prstGeom prst="leftRight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09665" y="3082689"/>
            <a:ext cx="175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Старший байт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2757" y="4767943"/>
            <a:ext cx="109238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Старший бит числа обозначает его знак: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0 – число положительное;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1 – число отрицательное.</a:t>
            </a:r>
          </a:p>
        </p:txBody>
      </p:sp>
    </p:spTree>
    <p:extLst>
      <p:ext uri="{BB962C8B-B14F-4D97-AF65-F5344CB8AC3E}">
        <p14:creationId xmlns:p14="http://schemas.microsoft.com/office/powerpoint/2010/main" val="27182792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Целые числа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25</a:t>
            </a:fld>
            <a:endParaRPr lang="ru-RU" altLang="ru-RU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628999"/>
              </p:ext>
            </p:extLst>
          </p:nvPr>
        </p:nvGraphicFramePr>
        <p:xfrm>
          <a:off x="497112" y="1699380"/>
          <a:ext cx="11488058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44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4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atin typeface="+mj-lt"/>
                          <a:cs typeface="Times New Roman" panose="02020603050405020304" pitchFamily="18" charset="0"/>
                        </a:rPr>
                        <a:t>Преобразование в двоичный, двухбайтовый код числа 57:</a:t>
                      </a:r>
                    </a:p>
                    <a:p>
                      <a:r>
                        <a:rPr lang="ru-RU" dirty="0">
                          <a:latin typeface="+mj-lt"/>
                          <a:cs typeface="Times New Roman" panose="02020603050405020304" pitchFamily="18" charset="0"/>
                        </a:rPr>
                        <a:t>57 = 28 х 2 + 1 (остаток представляет бит 0)</a:t>
                      </a:r>
                    </a:p>
                    <a:p>
                      <a:r>
                        <a:rPr lang="ru-RU" dirty="0">
                          <a:latin typeface="+mj-lt"/>
                          <a:cs typeface="Times New Roman" panose="02020603050405020304" pitchFamily="18" charset="0"/>
                        </a:rPr>
                        <a:t>28 = 14 х 2 + 0 (остаток представляет бит 1)</a:t>
                      </a:r>
                    </a:p>
                    <a:p>
                      <a:r>
                        <a:rPr lang="ru-RU" dirty="0">
                          <a:latin typeface="+mj-lt"/>
                          <a:cs typeface="Times New Roman" panose="02020603050405020304" pitchFamily="18" charset="0"/>
                        </a:rPr>
                        <a:t>14 = 7 х 2 + 0 (остаток представляет бит 2)</a:t>
                      </a:r>
                    </a:p>
                    <a:p>
                      <a:r>
                        <a:rPr lang="ru-RU" dirty="0">
                          <a:latin typeface="+mj-lt"/>
                          <a:cs typeface="Times New Roman" panose="02020603050405020304" pitchFamily="18" charset="0"/>
                        </a:rPr>
                        <a:t>7 = 3 х 2 + 1 (остаток представляет бит 3)</a:t>
                      </a:r>
                    </a:p>
                    <a:p>
                      <a:r>
                        <a:rPr lang="ru-RU" dirty="0">
                          <a:latin typeface="+mj-lt"/>
                          <a:cs typeface="Times New Roman" panose="02020603050405020304" pitchFamily="18" charset="0"/>
                        </a:rPr>
                        <a:t>3 = 1 х 2 + 1 (остаток представляет бит 4)</a:t>
                      </a:r>
                    </a:p>
                    <a:p>
                      <a:r>
                        <a:rPr lang="ru-RU" dirty="0">
                          <a:latin typeface="+mj-lt"/>
                          <a:cs typeface="Times New Roman" panose="02020603050405020304" pitchFamily="18" charset="0"/>
                        </a:rPr>
                        <a:t>1 = 0 х 2 + 1 (остаток представляет бит 5)</a:t>
                      </a:r>
                    </a:p>
                    <a:p>
                      <a:r>
                        <a:rPr lang="ru-RU" dirty="0">
                          <a:latin typeface="+mj-lt"/>
                          <a:cs typeface="Times New Roman" panose="02020603050405020304" pitchFamily="18" charset="0"/>
                        </a:rPr>
                        <a:t>57</a:t>
                      </a:r>
                      <a:r>
                        <a:rPr lang="ru-RU" baseline="-25000" dirty="0">
                          <a:latin typeface="+mj-lt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ru-RU" dirty="0">
                          <a:latin typeface="+mj-lt"/>
                          <a:cs typeface="Times New Roman" panose="02020603050405020304" pitchFamily="18" charset="0"/>
                        </a:rPr>
                        <a:t> = 0000000000111001</a:t>
                      </a:r>
                      <a:r>
                        <a:rPr lang="ru-RU" baseline="-25000" dirty="0">
                          <a:latin typeface="+mj-lt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Преобразование в двоичный, двухбайтовый код числа -56:</a:t>
                      </a:r>
                    </a:p>
                    <a:p>
                      <a:r>
                        <a:rPr lang="ru-RU" dirty="0"/>
                        <a:t>Модуль числа;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56 = 28 х 2 + 0 0 (остаток представляет бит 0)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28 = 14 х 2 + 0 0 (остаток представляет бит 1)</a:t>
                      </a:r>
                    </a:p>
                    <a:p>
                      <a:r>
                        <a:rPr lang="ru-RU" dirty="0"/>
                        <a:t>14 = 7 х 2 + 0 (остаток представляет бит 2)</a:t>
                      </a:r>
                    </a:p>
                    <a:p>
                      <a:r>
                        <a:rPr lang="ru-RU" dirty="0"/>
                        <a:t>7 = 3 х 2 + 1 (остаток представляет бит 3)</a:t>
                      </a:r>
                    </a:p>
                    <a:p>
                      <a:r>
                        <a:rPr lang="ru-RU" dirty="0"/>
                        <a:t>3 = 1 х 2 + 1 (остаток представляет бит 4)</a:t>
                      </a:r>
                    </a:p>
                    <a:p>
                      <a:r>
                        <a:rPr lang="ru-RU" dirty="0"/>
                        <a:t>1 = 0 х 2 + 1 (остаток представляет бит 5)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56</a:t>
                      </a:r>
                      <a:r>
                        <a:rPr lang="ru-RU" baseline="-25000" dirty="0"/>
                        <a:t>10</a:t>
                      </a:r>
                      <a:r>
                        <a:rPr lang="ru-RU" dirty="0"/>
                        <a:t> = 0000000000111000</a:t>
                      </a:r>
                      <a:r>
                        <a:rPr lang="ru-RU" baseline="-25000" dirty="0"/>
                        <a:t>2</a:t>
                      </a:r>
                    </a:p>
                    <a:p>
                      <a:r>
                        <a:rPr lang="ru-RU" dirty="0"/>
                        <a:t>Обратный код: 1111111111000111</a:t>
                      </a:r>
                    </a:p>
                    <a:p>
                      <a:r>
                        <a:rPr lang="ru-RU" dirty="0"/>
                        <a:t>Дополнительный код: 1111111111001000</a:t>
                      </a:r>
                    </a:p>
                    <a:p>
                      <a:r>
                        <a:rPr lang="ru-RU" dirty="0"/>
                        <a:t>-56</a:t>
                      </a:r>
                      <a:r>
                        <a:rPr lang="ru-RU" baseline="-25000" dirty="0"/>
                        <a:t>10</a:t>
                      </a:r>
                      <a:r>
                        <a:rPr lang="ru-RU" dirty="0"/>
                        <a:t> = 1111111111001000</a:t>
                      </a:r>
                      <a:r>
                        <a:rPr lang="ru-RU" baseline="-25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995616"/>
              </p:ext>
            </p:extLst>
          </p:nvPr>
        </p:nvGraphicFramePr>
        <p:xfrm>
          <a:off x="1770743" y="5382381"/>
          <a:ext cx="8128000" cy="110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24642" y="5617028"/>
            <a:ext cx="424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+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7637540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Вещественные числа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26</a:t>
            </a:fld>
            <a:endParaRPr lang="ru-RU" alt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8843" y="1371600"/>
                <a:ext cx="11201400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400" b="1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Вещественное</m:t>
                    </m:r>
                    <m:r>
                      <a:rPr lang="ru-RU" sz="2400" b="1" i="1" smtClean="0">
                        <a:solidFill>
                          <a:srgbClr val="0000CC"/>
                        </a:solidFill>
                        <a:latin typeface="Cambria Math"/>
                      </a:rPr>
                      <m:t> число= </m:t>
                    </m:r>
                    <m:r>
                      <a:rPr lang="ru-RU" sz="2400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ru-RU" sz="2400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ru-RU" sz="240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ru-RU" sz="240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</m:oMath>
                </a14:m>
                <a:r>
                  <a:rPr lang="ru-RU" sz="2400" b="1" dirty="0">
                    <a:solidFill>
                      <a:srgbClr val="0000CC"/>
                    </a:solidFill>
                  </a:rPr>
                  <a:t>, </a:t>
                </a:r>
                <a:r>
                  <a:rPr lang="ru-RU" b="1" dirty="0"/>
                  <a:t>где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 </a:t>
                </a:r>
                <a:r>
                  <a:rPr lang="en-US" dirty="0"/>
                  <a:t>m </a:t>
                </a:r>
                <a:r>
                  <a:rPr lang="ru-RU" dirty="0"/>
                  <a:t>мантисса числа;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 </a:t>
                </a:r>
                <a:r>
                  <a:rPr lang="en-US" dirty="0"/>
                  <a:t>p </a:t>
                </a:r>
                <a:r>
                  <a:rPr lang="ru-RU" dirty="0"/>
                  <a:t>показатель степени.</a:t>
                </a:r>
                <a:endParaRPr lang="en-US" dirty="0"/>
              </a:p>
              <a:p>
                <a:r>
                  <a:rPr lang="ru-RU" i="1" dirty="0"/>
                  <a:t>Мантисса хранится в нормализованном виде.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43" y="1371600"/>
                <a:ext cx="11201400" cy="1292662"/>
              </a:xfrm>
              <a:prstGeom prst="rect">
                <a:avLst/>
              </a:prstGeom>
              <a:blipFill rotWithShape="1">
                <a:blip r:embed="rId2"/>
                <a:stretch>
                  <a:fillRect l="-435" t="-3302" b="-66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38843" y="2973917"/>
            <a:ext cx="11201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Процедура преобразования десятичной дроби в двоичный код: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целая часть переводится в двоичный код;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дробная часть переводится в двоичный код: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целая часть + дробная часть нормализуется.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r>
              <a:rPr lang="ru-RU" i="1" dirty="0"/>
              <a:t>Целая часть после нормализации рана 1, она не хранится в памяти компьютера.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8843" y="4914900"/>
            <a:ext cx="9797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Форматы хранения вещественных чисел: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одинарной точности ( 4 байта);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двойной точности (8 байт);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двойной расширенной точности (10 байт).</a:t>
            </a:r>
          </a:p>
        </p:txBody>
      </p:sp>
    </p:spTree>
    <p:extLst>
      <p:ext uri="{BB962C8B-B14F-4D97-AF65-F5344CB8AC3E}">
        <p14:creationId xmlns:p14="http://schemas.microsoft.com/office/powerpoint/2010/main" val="24423683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Вещественные числа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27</a:t>
            </a:fld>
            <a:endParaRPr lang="ru-RU" altLang="ru-RU"/>
          </a:p>
        </p:txBody>
      </p:sp>
      <p:sp>
        <p:nvSpPr>
          <p:cNvPr id="5" name="TextBox 4"/>
          <p:cNvSpPr txBox="1"/>
          <p:nvPr/>
        </p:nvSpPr>
        <p:spPr>
          <a:xfrm>
            <a:off x="522514" y="1220530"/>
            <a:ext cx="11152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Схема хранения вещественного числа одинарной точности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982195"/>
              </p:ext>
            </p:extLst>
          </p:nvPr>
        </p:nvGraphicFramePr>
        <p:xfrm>
          <a:off x="522516" y="2041059"/>
          <a:ext cx="11283040" cy="5551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2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5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5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25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25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5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5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25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25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259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259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259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259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259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259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259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5259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5259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5259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5259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5259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5259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5259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5259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5259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35259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35259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35259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35259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35259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352595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55517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Прямая соединительная линия 7"/>
          <p:cNvCxnSpPr/>
          <p:nvPr/>
        </p:nvCxnSpPr>
        <p:spPr bwMode="auto">
          <a:xfrm>
            <a:off x="8980714" y="2579901"/>
            <a:ext cx="16329" cy="5715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Прямая соединительная линия 9"/>
          <p:cNvCxnSpPr/>
          <p:nvPr/>
        </p:nvCxnSpPr>
        <p:spPr bwMode="auto">
          <a:xfrm>
            <a:off x="6147708" y="2579901"/>
            <a:ext cx="0" cy="5715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Прямая соединительная линия 11"/>
          <p:cNvCxnSpPr/>
          <p:nvPr/>
        </p:nvCxnSpPr>
        <p:spPr bwMode="auto">
          <a:xfrm>
            <a:off x="3331019" y="2579901"/>
            <a:ext cx="0" cy="5715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Прямая соединительная линия 14"/>
          <p:cNvCxnSpPr/>
          <p:nvPr/>
        </p:nvCxnSpPr>
        <p:spPr bwMode="auto">
          <a:xfrm>
            <a:off x="865414" y="2579901"/>
            <a:ext cx="0" cy="5715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342900" y="2640151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28321" y="2640151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92998" y="2640151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42348" y="2640151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07025" y="2640151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572704" y="2640151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 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937381" y="2640151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 7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424828" y="2645590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 0</a:t>
            </a:r>
          </a:p>
        </p:txBody>
      </p:sp>
      <p:sp>
        <p:nvSpPr>
          <p:cNvPr id="25" name="Прямоугольник 24"/>
          <p:cNvSpPr/>
          <p:nvPr/>
        </p:nvSpPr>
        <p:spPr bwMode="auto">
          <a:xfrm>
            <a:off x="3690258" y="1654611"/>
            <a:ext cx="8115300" cy="386418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b="1" dirty="0">
                <a:latin typeface="Arial" charset="0"/>
              </a:rPr>
              <a:t>Мантисса</a:t>
            </a:r>
            <a:endParaRPr kumimoji="0" lang="ru-RU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Прямоугольник 25"/>
          <p:cNvSpPr/>
          <p:nvPr/>
        </p:nvSpPr>
        <p:spPr bwMode="auto">
          <a:xfrm>
            <a:off x="511533" y="1654611"/>
            <a:ext cx="3178724" cy="386418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b="1" dirty="0">
                <a:latin typeface="Arial" charset="0"/>
              </a:rPr>
              <a:t>Порядок</a:t>
            </a:r>
            <a:endParaRPr kumimoji="0" lang="ru-RU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0" y="2041029"/>
            <a:ext cx="865414" cy="369332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Знак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11532" y="3195335"/>
            <a:ext cx="7260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8000"/>
                </a:solidFill>
              </a:rPr>
              <a:t>Порядок хранится со сдвигом 127, диапазон от -127 до +127</a:t>
            </a: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682557"/>
              </p:ext>
            </p:extLst>
          </p:nvPr>
        </p:nvGraphicFramePr>
        <p:xfrm>
          <a:off x="432707" y="3678970"/>
          <a:ext cx="11111595" cy="2721831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703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3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3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3798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Параметры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Двойная</a:t>
                      </a:r>
                      <a:r>
                        <a:rPr lang="ru-RU" baseline="0" dirty="0"/>
                        <a:t> точность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Двойная расширенная точность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961">
                <a:tc>
                  <a:txBody>
                    <a:bodyPr/>
                    <a:lstStyle/>
                    <a:p>
                      <a:r>
                        <a:rPr lang="ru-RU" dirty="0"/>
                        <a:t>Мантисса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 0 по 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 0 по 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961">
                <a:tc>
                  <a:txBody>
                    <a:bodyPr/>
                    <a:lstStyle/>
                    <a:p>
                      <a:r>
                        <a:rPr lang="ru-RU" dirty="0"/>
                        <a:t>Порядок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 52 по 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 64 по 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961">
                <a:tc>
                  <a:txBody>
                    <a:bodyPr/>
                    <a:lstStyle/>
                    <a:p>
                      <a:r>
                        <a:rPr lang="ru-RU" dirty="0"/>
                        <a:t>Знак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961">
                <a:tc>
                  <a:txBody>
                    <a:bodyPr/>
                    <a:lstStyle/>
                    <a:p>
                      <a:r>
                        <a:rPr lang="ru-RU" dirty="0"/>
                        <a:t>Сдвиг порядка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4096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863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Вещественные числа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28</a:t>
            </a:fld>
            <a:endParaRPr lang="ru-RU" altLang="ru-RU"/>
          </a:p>
        </p:txBody>
      </p:sp>
      <p:sp>
        <p:nvSpPr>
          <p:cNvPr id="4" name="TextBox 3"/>
          <p:cNvSpPr txBox="1"/>
          <p:nvPr/>
        </p:nvSpPr>
        <p:spPr>
          <a:xfrm>
            <a:off x="506186" y="1355271"/>
            <a:ext cx="1126671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Не все десятичные дроби можно представить в двоичной системе счисления без погрешности.</a:t>
            </a:r>
          </a:p>
          <a:p>
            <a:r>
              <a:rPr lang="ru-RU" sz="2000" b="1" dirty="0"/>
              <a:t>ПРИМЕР</a:t>
            </a:r>
          </a:p>
          <a:p>
            <a:r>
              <a:rPr lang="ru-RU" sz="2000" i="1" dirty="0"/>
              <a:t>Представить в  системе счисления по основанию 2 десятичную дробь 0,3.</a:t>
            </a:r>
          </a:p>
          <a:p>
            <a:r>
              <a:rPr lang="ru-RU" sz="2000" i="1" dirty="0"/>
              <a:t>0,3 </a:t>
            </a:r>
            <a:r>
              <a:rPr lang="en-US" sz="2000" i="1" dirty="0"/>
              <a:t>x 2 = 0,6 (</a:t>
            </a:r>
            <a:r>
              <a:rPr lang="ru-RU" sz="2000" i="1" dirty="0"/>
              <a:t>значение разряда -1 равно 0)</a:t>
            </a:r>
          </a:p>
          <a:p>
            <a:r>
              <a:rPr lang="ru-RU" sz="2000" i="1" dirty="0"/>
              <a:t>0</a:t>
            </a:r>
            <a:r>
              <a:rPr lang="en-US" sz="2000" i="1" dirty="0"/>
              <a:t>,6 x 2 = 1,2 (</a:t>
            </a:r>
            <a:r>
              <a:rPr lang="ru-RU" sz="2000" i="1" dirty="0"/>
              <a:t>значение разряда -</a:t>
            </a:r>
            <a:r>
              <a:rPr lang="en-US" sz="2000" i="1" dirty="0"/>
              <a:t>2</a:t>
            </a:r>
            <a:r>
              <a:rPr lang="ru-RU" sz="2000" i="1" dirty="0"/>
              <a:t> равно </a:t>
            </a:r>
            <a:r>
              <a:rPr lang="en-US" sz="2000" i="1" dirty="0"/>
              <a:t>1)</a:t>
            </a:r>
          </a:p>
          <a:p>
            <a:r>
              <a:rPr lang="en-US" sz="2000" i="1" dirty="0"/>
              <a:t>0,2 x 2 = 0,4 (</a:t>
            </a:r>
            <a:r>
              <a:rPr lang="ru-RU" sz="2000" i="1" dirty="0"/>
              <a:t>значение разряда -</a:t>
            </a:r>
            <a:r>
              <a:rPr lang="en-US" sz="2000" i="1" dirty="0"/>
              <a:t>3</a:t>
            </a:r>
            <a:r>
              <a:rPr lang="ru-RU" sz="2000" i="1" dirty="0"/>
              <a:t> равно 0</a:t>
            </a:r>
            <a:r>
              <a:rPr lang="en-US" sz="2000" i="1" dirty="0"/>
              <a:t>)</a:t>
            </a:r>
          </a:p>
          <a:p>
            <a:r>
              <a:rPr lang="en-US" sz="2000" i="1" dirty="0"/>
              <a:t>0,4 x 2 = 0,8 (</a:t>
            </a:r>
            <a:r>
              <a:rPr lang="ru-RU" sz="2000" i="1" dirty="0"/>
              <a:t>значение разряда -</a:t>
            </a:r>
            <a:r>
              <a:rPr lang="en-US" sz="2000" i="1" dirty="0"/>
              <a:t>4</a:t>
            </a:r>
            <a:r>
              <a:rPr lang="ru-RU" sz="2000" i="1" dirty="0"/>
              <a:t> равно 0</a:t>
            </a:r>
            <a:r>
              <a:rPr lang="en-US" sz="2000" i="1" dirty="0"/>
              <a:t>)</a:t>
            </a:r>
          </a:p>
          <a:p>
            <a:r>
              <a:rPr lang="en-US" sz="2000" i="1" dirty="0"/>
              <a:t>0,8 x2 = 1,6 (</a:t>
            </a:r>
            <a:r>
              <a:rPr lang="ru-RU" sz="2000" i="1" dirty="0"/>
              <a:t>значение разряда -</a:t>
            </a:r>
            <a:r>
              <a:rPr lang="en-US" sz="2000" i="1" dirty="0"/>
              <a:t>5</a:t>
            </a:r>
            <a:r>
              <a:rPr lang="ru-RU" sz="2000" i="1" dirty="0"/>
              <a:t> равно </a:t>
            </a:r>
            <a:r>
              <a:rPr lang="en-US" sz="2000" i="1" dirty="0"/>
              <a:t>1)</a:t>
            </a:r>
          </a:p>
          <a:p>
            <a:r>
              <a:rPr lang="en-US" sz="2000" i="1" dirty="0"/>
              <a:t>0,6 x 2 = 1,2 </a:t>
            </a:r>
            <a:r>
              <a:rPr lang="ru-RU" sz="2000" i="1" dirty="0"/>
              <a:t>далее значения разрядов будут повторяться</a:t>
            </a:r>
            <a:r>
              <a:rPr lang="en-US" sz="2000" i="1" dirty="0"/>
              <a:t> </a:t>
            </a:r>
            <a:endParaRPr lang="ru-RU" sz="2000" i="1" dirty="0"/>
          </a:p>
        </p:txBody>
      </p:sp>
      <p:sp>
        <p:nvSpPr>
          <p:cNvPr id="9" name="Полилиния 8"/>
          <p:cNvSpPr/>
          <p:nvPr/>
        </p:nvSpPr>
        <p:spPr bwMode="auto">
          <a:xfrm>
            <a:off x="5598446" y="2701497"/>
            <a:ext cx="2762652" cy="1299003"/>
          </a:xfrm>
          <a:custGeom>
            <a:avLst/>
            <a:gdLst>
              <a:gd name="connsiteX0" fmla="*/ 2108640 w 2762652"/>
              <a:gd name="connsiteY0" fmla="*/ 1299003 h 1299003"/>
              <a:gd name="connsiteX1" fmla="*/ 2680140 w 2762652"/>
              <a:gd name="connsiteY1" fmla="*/ 547889 h 1299003"/>
              <a:gd name="connsiteX2" fmla="*/ 524768 w 2762652"/>
              <a:gd name="connsiteY2" fmla="*/ 25374 h 1299003"/>
              <a:gd name="connsiteX3" fmla="*/ 51240 w 2762652"/>
              <a:gd name="connsiteY3" fmla="*/ 74360 h 1299003"/>
              <a:gd name="connsiteX4" fmla="*/ 34911 w 2762652"/>
              <a:gd name="connsiteY4" fmla="*/ 9046 h 1299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2652" h="1299003">
                <a:moveTo>
                  <a:pt x="2108640" y="1299003"/>
                </a:moveTo>
                <a:cubicBezTo>
                  <a:pt x="2526379" y="1029581"/>
                  <a:pt x="2944119" y="760160"/>
                  <a:pt x="2680140" y="547889"/>
                </a:cubicBezTo>
                <a:cubicBezTo>
                  <a:pt x="2416161" y="335618"/>
                  <a:pt x="962918" y="104295"/>
                  <a:pt x="524768" y="25374"/>
                </a:cubicBezTo>
                <a:cubicBezTo>
                  <a:pt x="86618" y="-53547"/>
                  <a:pt x="132883" y="77081"/>
                  <a:pt x="51240" y="74360"/>
                </a:cubicBezTo>
                <a:cubicBezTo>
                  <a:pt x="-30403" y="71639"/>
                  <a:pt x="2254" y="40342"/>
                  <a:pt x="34911" y="9046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6186" y="4408714"/>
            <a:ext cx="114789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Минимальная погрешность</a:t>
            </a:r>
            <a:r>
              <a:rPr lang="ru-RU" dirty="0"/>
              <a:t>, с которой можно представить десятичную дробь в двоичной системе счисления равна </a:t>
            </a:r>
            <a:r>
              <a:rPr lang="ru-RU" sz="2000" b="1" dirty="0"/>
              <a:t>2</a:t>
            </a:r>
            <a:r>
              <a:rPr lang="ru-RU" sz="2000" b="1" baseline="30000" dirty="0"/>
              <a:t>-</a:t>
            </a:r>
            <a:r>
              <a:rPr lang="en-US" sz="2000" b="1" baseline="30000" dirty="0"/>
              <a:t>q</a:t>
            </a:r>
            <a:r>
              <a:rPr lang="ru-RU" dirty="0"/>
              <a:t>;</a:t>
            </a:r>
          </a:p>
          <a:p>
            <a:r>
              <a:rPr lang="en-US" dirty="0"/>
              <a:t>q – </a:t>
            </a:r>
            <a:r>
              <a:rPr lang="ru-RU" dirty="0"/>
              <a:t>количество разрядов, отводимых для представления мантиссы.</a:t>
            </a:r>
          </a:p>
        </p:txBody>
      </p:sp>
    </p:spTree>
    <p:extLst>
      <p:ext uri="{BB962C8B-B14F-4D97-AF65-F5344CB8AC3E}">
        <p14:creationId xmlns:p14="http://schemas.microsoft.com/office/powerpoint/2010/main" val="22787434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Вещественные числа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29</a:t>
            </a:fld>
            <a:endParaRPr lang="ru-RU" altLang="ru-RU"/>
          </a:p>
        </p:txBody>
      </p:sp>
      <p:sp>
        <p:nvSpPr>
          <p:cNvPr id="4" name="TextBox 3"/>
          <p:cNvSpPr txBox="1"/>
          <p:nvPr/>
        </p:nvSpPr>
        <p:spPr>
          <a:xfrm>
            <a:off x="538843" y="1420586"/>
            <a:ext cx="1094014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ПРИМЕР</a:t>
            </a:r>
          </a:p>
          <a:p>
            <a:r>
              <a:rPr lang="ru-RU" i="1" dirty="0"/>
              <a:t>Представить в виде двоичного числа одинарной точности десятичную дробь 25,625.</a:t>
            </a:r>
          </a:p>
          <a:p>
            <a:r>
              <a:rPr lang="ru-RU" b="1" i="1" dirty="0"/>
              <a:t>ШАГ 1</a:t>
            </a:r>
            <a:r>
              <a:rPr lang="ru-RU" i="1" dirty="0"/>
              <a:t>: представить в  двоичной системе счисления целую часть.</a:t>
            </a:r>
          </a:p>
          <a:p>
            <a:r>
              <a:rPr lang="ru-RU" i="1" dirty="0"/>
              <a:t>25 = 12 х 2 + 1 (значение 0-го разряда равно 1)</a:t>
            </a:r>
          </a:p>
          <a:p>
            <a:r>
              <a:rPr lang="ru-RU" i="1" dirty="0"/>
              <a:t>12 = 6 х 2 + 0 (значение 1-го разряда равно 0)</a:t>
            </a:r>
          </a:p>
          <a:p>
            <a:r>
              <a:rPr lang="ru-RU" i="1" dirty="0"/>
              <a:t>6 = 3 х 2 + 0 (значение 2-го разряда равно 0)</a:t>
            </a:r>
          </a:p>
          <a:p>
            <a:r>
              <a:rPr lang="ru-RU" i="1" dirty="0"/>
              <a:t>3 = 1 х 2 + 1 (значение 3-го разряда равно 1)</a:t>
            </a:r>
          </a:p>
          <a:p>
            <a:r>
              <a:rPr lang="ru-RU" i="1" dirty="0"/>
              <a:t>1 = 0 х 2 + 1 (значение 4-го разряда равно 1)</a:t>
            </a:r>
          </a:p>
          <a:p>
            <a:r>
              <a:rPr lang="ru-RU" i="1" dirty="0"/>
              <a:t>25</a:t>
            </a:r>
            <a:r>
              <a:rPr lang="ru-RU" i="1" baseline="-25000" dirty="0"/>
              <a:t>10</a:t>
            </a:r>
            <a:r>
              <a:rPr lang="ru-RU" i="1" dirty="0"/>
              <a:t> = 11001</a:t>
            </a:r>
            <a:r>
              <a:rPr lang="ru-RU" i="1" baseline="-25000" dirty="0"/>
              <a:t>2</a:t>
            </a:r>
          </a:p>
          <a:p>
            <a:endParaRPr lang="ru-RU" i="1" dirty="0"/>
          </a:p>
          <a:p>
            <a:r>
              <a:rPr lang="ru-RU" b="1" i="1" dirty="0"/>
              <a:t>Шаг 2</a:t>
            </a:r>
            <a:r>
              <a:rPr lang="ru-RU" i="1" dirty="0"/>
              <a:t>: представить в двоичной системе счисления дробную часть.</a:t>
            </a:r>
          </a:p>
          <a:p>
            <a:r>
              <a:rPr lang="ru-RU" i="1" dirty="0"/>
              <a:t>0,625 х 2 = 1,25 (значение -1-го разряда равно 1)</a:t>
            </a:r>
          </a:p>
          <a:p>
            <a:r>
              <a:rPr lang="ru-RU" i="1" dirty="0"/>
              <a:t>0,25 х 2 = 0, 5 (значение -2-го разряда равно 0)</a:t>
            </a:r>
          </a:p>
          <a:p>
            <a:r>
              <a:rPr lang="ru-RU" i="1" dirty="0"/>
              <a:t>0,5 х 2 = 1, 0 (значение -3-го разряда равно 1)</a:t>
            </a:r>
          </a:p>
          <a:p>
            <a:r>
              <a:rPr lang="ru-RU" i="1" dirty="0"/>
              <a:t>0,625</a:t>
            </a:r>
            <a:r>
              <a:rPr lang="ru-RU" i="1" baseline="-25000" dirty="0"/>
              <a:t>10</a:t>
            </a:r>
            <a:r>
              <a:rPr lang="ru-RU" i="1" dirty="0"/>
              <a:t> = 0,101</a:t>
            </a:r>
            <a:r>
              <a:rPr lang="ru-RU" i="1" baseline="-25000" dirty="0"/>
              <a:t>2</a:t>
            </a:r>
          </a:p>
          <a:p>
            <a:r>
              <a:rPr lang="ru-RU" i="1" dirty="0"/>
              <a:t>25, 625</a:t>
            </a:r>
            <a:r>
              <a:rPr lang="ru-RU" i="1" baseline="-25000" dirty="0"/>
              <a:t>10</a:t>
            </a:r>
            <a:r>
              <a:rPr lang="ru-RU" i="1" dirty="0"/>
              <a:t> = 11001,101</a:t>
            </a:r>
            <a:r>
              <a:rPr lang="ru-RU" i="1" baseline="-25000" dirty="0"/>
              <a:t>2</a:t>
            </a:r>
          </a:p>
          <a:p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058826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1EA607-25F4-A05A-644C-225FA1AD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развития </a:t>
            </a:r>
            <a:r>
              <a:rPr lang="ru-RU"/>
              <a:t>алгоритмических языков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84E436F-A24E-06DB-372D-56AC3CBAD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3</a:t>
            </a:fld>
            <a:endParaRPr lang="ru-RU" altLang="ru-RU"/>
          </a:p>
        </p:txBody>
      </p:sp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90569129-47BC-EA7E-1BDE-89F054296D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1023963"/>
              </p:ext>
            </p:extLst>
          </p:nvPr>
        </p:nvGraphicFramePr>
        <p:xfrm>
          <a:off x="2032000" y="113806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70938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Вещественные числа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30</a:t>
            </a:fld>
            <a:endParaRPr lang="ru-RU" altLang="ru-RU"/>
          </a:p>
        </p:txBody>
      </p:sp>
      <p:sp>
        <p:nvSpPr>
          <p:cNvPr id="4" name="TextBox 3"/>
          <p:cNvSpPr txBox="1"/>
          <p:nvPr/>
        </p:nvSpPr>
        <p:spPr>
          <a:xfrm>
            <a:off x="506186" y="1485900"/>
            <a:ext cx="112177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Шаг 3:</a:t>
            </a:r>
            <a:r>
              <a:rPr lang="ru-RU" dirty="0"/>
              <a:t> нормализация мантиссы.</a:t>
            </a:r>
          </a:p>
          <a:p>
            <a:r>
              <a:rPr lang="ru-RU" i="1" dirty="0"/>
              <a:t>11001,101 = 1,1001101 х 2</a:t>
            </a:r>
            <a:r>
              <a:rPr lang="ru-RU" i="1" baseline="30000" dirty="0"/>
              <a:t>4</a:t>
            </a:r>
          </a:p>
          <a:p>
            <a:endParaRPr lang="ru-RU" dirty="0"/>
          </a:p>
          <a:p>
            <a:r>
              <a:rPr lang="ru-RU" b="1" dirty="0"/>
              <a:t>Шаг 4</a:t>
            </a:r>
            <a:r>
              <a:rPr lang="ru-RU" dirty="0"/>
              <a:t> вычисление значения порядка.</a:t>
            </a:r>
          </a:p>
          <a:p>
            <a:r>
              <a:rPr lang="ru-RU" dirty="0"/>
              <a:t>4 + 127 = 131</a:t>
            </a:r>
          </a:p>
          <a:p>
            <a:r>
              <a:rPr lang="ru-RU" dirty="0"/>
              <a:t>131</a:t>
            </a:r>
            <a:r>
              <a:rPr lang="ru-RU" baseline="-25000" dirty="0"/>
              <a:t>10</a:t>
            </a:r>
            <a:r>
              <a:rPr lang="ru-RU" dirty="0"/>
              <a:t> = 10000011</a:t>
            </a:r>
            <a:r>
              <a:rPr lang="ru-RU" baseline="-25000" dirty="0"/>
              <a:t>2</a:t>
            </a:r>
          </a:p>
          <a:p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410473"/>
              </p:ext>
            </p:extLst>
          </p:nvPr>
        </p:nvGraphicFramePr>
        <p:xfrm>
          <a:off x="522516" y="3739275"/>
          <a:ext cx="11283040" cy="5551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2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5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5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25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25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5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5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25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25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259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259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259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259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259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259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259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5259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5259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5259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5259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5259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5259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5259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5259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5259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35259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35259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35259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35259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35259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352595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555171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8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2900" y="4338367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28321" y="4338367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92998" y="4338367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42348" y="4338367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07025" y="4338367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572704" y="4338367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 8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37381" y="4338367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 7</a:t>
            </a:r>
          </a:p>
        </p:txBody>
      </p:sp>
      <p:sp>
        <p:nvSpPr>
          <p:cNvPr id="13" name="Прямоугольник 12"/>
          <p:cNvSpPr/>
          <p:nvPr/>
        </p:nvSpPr>
        <p:spPr bwMode="auto">
          <a:xfrm>
            <a:off x="3673930" y="3352827"/>
            <a:ext cx="8131628" cy="375557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b="1" dirty="0">
                <a:latin typeface="Arial" charset="0"/>
              </a:rPr>
              <a:t>Мантисса</a:t>
            </a:r>
            <a:endParaRPr kumimoji="0" lang="ru-RU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511532" y="3352826"/>
            <a:ext cx="3162397" cy="375557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b="1" dirty="0">
                <a:latin typeface="Arial" charset="0"/>
              </a:rPr>
              <a:t>Порядок</a:t>
            </a:r>
            <a:endParaRPr kumimoji="0" lang="ru-RU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Прямая соединительная линия 14"/>
          <p:cNvCxnSpPr/>
          <p:nvPr/>
        </p:nvCxnSpPr>
        <p:spPr bwMode="auto">
          <a:xfrm>
            <a:off x="8980714" y="4261788"/>
            <a:ext cx="16329" cy="5715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Прямая соединительная линия 15"/>
          <p:cNvCxnSpPr/>
          <p:nvPr/>
        </p:nvCxnSpPr>
        <p:spPr bwMode="auto">
          <a:xfrm>
            <a:off x="6147708" y="4261788"/>
            <a:ext cx="0" cy="5715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Прямая соединительная линия 16"/>
          <p:cNvCxnSpPr/>
          <p:nvPr/>
        </p:nvCxnSpPr>
        <p:spPr bwMode="auto">
          <a:xfrm>
            <a:off x="3331019" y="4261788"/>
            <a:ext cx="0" cy="5715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Прямая соединительная линия 17"/>
          <p:cNvCxnSpPr/>
          <p:nvPr/>
        </p:nvCxnSpPr>
        <p:spPr bwMode="auto">
          <a:xfrm>
            <a:off x="865414" y="4261788"/>
            <a:ext cx="0" cy="5715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289398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Логические переменные и символы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31</a:t>
            </a:fld>
            <a:endParaRPr lang="ru-RU" altLang="ru-RU"/>
          </a:p>
        </p:txBody>
      </p:sp>
      <p:sp>
        <p:nvSpPr>
          <p:cNvPr id="4" name="TextBox 3"/>
          <p:cNvSpPr txBox="1"/>
          <p:nvPr/>
        </p:nvSpPr>
        <p:spPr>
          <a:xfrm>
            <a:off x="522514" y="1469571"/>
            <a:ext cx="112830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Логические переменные </a:t>
            </a:r>
            <a:r>
              <a:rPr lang="ru-RU" dirty="0"/>
              <a:t>занимают в оперативной памяти 1 байт.</a:t>
            </a:r>
          </a:p>
          <a:p>
            <a:endParaRPr lang="ru-RU" dirty="0"/>
          </a:p>
          <a:p>
            <a:r>
              <a:rPr lang="ru-RU" b="1" dirty="0"/>
              <a:t>Символы</a:t>
            </a:r>
            <a:r>
              <a:rPr lang="ru-RU" dirty="0"/>
              <a:t> занимают в оперативной памяти: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1 байт в кодировке </a:t>
            </a:r>
            <a:r>
              <a:rPr lang="en-US" dirty="0"/>
              <a:t>ASCII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от 2 до 4 байт в кодировке </a:t>
            </a:r>
            <a:r>
              <a:rPr lang="en-US" dirty="0"/>
              <a:t>Unicode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99394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Производные типы данных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32</a:t>
            </a:fld>
            <a:endParaRPr lang="ru-RU" altLang="ru-RU"/>
          </a:p>
        </p:txBody>
      </p:sp>
      <p:sp>
        <p:nvSpPr>
          <p:cNvPr id="4" name="TextBox 3"/>
          <p:cNvSpPr txBox="1"/>
          <p:nvPr/>
        </p:nvSpPr>
        <p:spPr>
          <a:xfrm>
            <a:off x="522514" y="1420586"/>
            <a:ext cx="110871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0000CC"/>
                </a:solidFill>
              </a:rPr>
              <a:t>Структура</a:t>
            </a:r>
          </a:p>
          <a:p>
            <a:r>
              <a:rPr lang="ru-RU" dirty="0"/>
              <a:t>Состоит из переменных различных простых типов.</a:t>
            </a:r>
          </a:p>
          <a:p>
            <a:r>
              <a:rPr lang="ru-RU" b="1" dirty="0"/>
              <a:t>ПРИМЕР</a:t>
            </a:r>
          </a:p>
          <a:p>
            <a:r>
              <a:rPr lang="ru-RU" i="1" dirty="0"/>
              <a:t>Данные о студенте</a:t>
            </a:r>
          </a:p>
          <a:p>
            <a:r>
              <a:rPr lang="ru-RU" dirty="0">
                <a:solidFill>
                  <a:srgbClr val="008000"/>
                </a:solidFill>
              </a:rPr>
              <a:t>Год, месяц, число рождения </a:t>
            </a:r>
            <a:r>
              <a:rPr lang="ru-RU" dirty="0"/>
              <a:t>– переменные целого типа</a:t>
            </a:r>
          </a:p>
          <a:p>
            <a:r>
              <a:rPr lang="ru-RU" dirty="0">
                <a:solidFill>
                  <a:srgbClr val="008000"/>
                </a:solidFill>
              </a:rPr>
              <a:t>Фамилия, Имя, Отчество</a:t>
            </a:r>
            <a:r>
              <a:rPr lang="ru-RU" dirty="0"/>
              <a:t> – переменные символьного типа</a:t>
            </a:r>
          </a:p>
          <a:p>
            <a:r>
              <a:rPr lang="ru-RU" dirty="0">
                <a:solidFill>
                  <a:srgbClr val="008000"/>
                </a:solidFill>
              </a:rPr>
              <a:t>Получает стипендию </a:t>
            </a:r>
            <a:r>
              <a:rPr lang="ru-RU" dirty="0"/>
              <a:t>– переменная логического типа</a:t>
            </a:r>
          </a:p>
          <a:p>
            <a:r>
              <a:rPr lang="ru-RU" dirty="0">
                <a:solidFill>
                  <a:srgbClr val="008000"/>
                </a:solidFill>
              </a:rPr>
              <a:t>Сумма стипендии </a:t>
            </a:r>
            <a:r>
              <a:rPr lang="ru-RU" dirty="0"/>
              <a:t>– переменная вещественного типа.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6814" y="4065814"/>
            <a:ext cx="916032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0000CC"/>
                </a:solidFill>
              </a:rPr>
              <a:t>Массив</a:t>
            </a:r>
            <a:r>
              <a:rPr lang="ru-RU" dirty="0"/>
              <a:t> – упорядоченный набор однотипных простых переменных. Количество переменных в массиве фиксировано.</a:t>
            </a:r>
          </a:p>
          <a:p>
            <a:endParaRPr lang="ru-RU" dirty="0"/>
          </a:p>
          <a:p>
            <a:r>
              <a:rPr lang="ru-RU" sz="2000" b="1" dirty="0">
                <a:solidFill>
                  <a:srgbClr val="0000CC"/>
                </a:solidFill>
              </a:rPr>
              <a:t>Список</a:t>
            </a:r>
            <a:r>
              <a:rPr lang="ru-RU" dirty="0"/>
              <a:t> – упорядоченный набор однотипных простых переменных. Количество переменных в списке может изменяться. </a:t>
            </a:r>
          </a:p>
        </p:txBody>
      </p:sp>
    </p:spTree>
    <p:extLst>
      <p:ext uri="{BB962C8B-B14F-4D97-AF65-F5344CB8AC3E}">
        <p14:creationId xmlns:p14="http://schemas.microsoft.com/office/powerpoint/2010/main" val="4253012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1EA607-25F4-A05A-644C-225FA1AD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языков программирования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84E436F-A24E-06DB-372D-56AC3CBAD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4</a:t>
            </a:fld>
            <a:endParaRPr lang="ru-RU" altLang="ru-RU"/>
          </a:p>
        </p:txBody>
      </p:sp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90569129-47BC-EA7E-1BDE-89F054296D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0857964"/>
              </p:ext>
            </p:extLst>
          </p:nvPr>
        </p:nvGraphicFramePr>
        <p:xfrm>
          <a:off x="2032000" y="113806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8691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D4C96-36AB-B9A9-A31C-1F132FF6C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Обзор алгоритмических языков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CB9CB75-095A-0FF7-4B5D-6A456296E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5</a:t>
            </a:fld>
            <a:endParaRPr lang="ru-RU" altLang="ru-RU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50BC656-9D81-DE21-999F-61904F0EF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960154"/>
              </p:ext>
            </p:extLst>
          </p:nvPr>
        </p:nvGraphicFramePr>
        <p:xfrm>
          <a:off x="1693333" y="1216377"/>
          <a:ext cx="8127999" cy="4765040"/>
        </p:xfrm>
        <a:graphic>
          <a:graphicData uri="http://schemas.openxmlformats.org/drawingml/2006/table">
            <a:tbl>
              <a:tblPr firstRow="1">
                <a:tableStyleId>{08FB837D-C827-4EFA-A057-4D05807E0F7C}</a:tableStyleId>
              </a:tblPr>
              <a:tblGrid>
                <a:gridCol w="2302933">
                  <a:extLst>
                    <a:ext uri="{9D8B030D-6E8A-4147-A177-3AD203B41FA5}">
                      <a16:colId xmlns:a16="http://schemas.microsoft.com/office/drawing/2014/main" val="778653623"/>
                    </a:ext>
                  </a:extLst>
                </a:gridCol>
                <a:gridCol w="1919111">
                  <a:extLst>
                    <a:ext uri="{9D8B030D-6E8A-4147-A177-3AD203B41FA5}">
                      <a16:colId xmlns:a16="http://schemas.microsoft.com/office/drawing/2014/main" val="2184132801"/>
                    </a:ext>
                  </a:extLst>
                </a:gridCol>
                <a:gridCol w="3905955">
                  <a:extLst>
                    <a:ext uri="{9D8B030D-6E8A-4147-A177-3AD203B41FA5}">
                      <a16:colId xmlns:a16="http://schemas.microsoft.com/office/drawing/2014/main" val="642114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Наименование алгоритмического языка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Годы создания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Особенности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733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FORTRAN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Середина</a:t>
                      </a:r>
                    </a:p>
                    <a:p>
                      <a:r>
                        <a:rPr lang="ru-RU" dirty="0"/>
                        <a:t>1950-х </a:t>
                      </a:r>
                      <a:r>
                        <a:rPr lang="ru-RU" dirty="0" err="1"/>
                        <a:t>г.г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Аппаратно-зависимый, наличие нескольких диалектов. Удобство описания формул.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85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FORTRAN-66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1966 </a:t>
                      </a:r>
                      <a:r>
                        <a:rPr lang="ru-RU" dirty="0"/>
                        <a:t>г.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Стандартизация.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298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ALGOL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Середина</a:t>
                      </a:r>
                    </a:p>
                    <a:p>
                      <a:r>
                        <a:rPr lang="ru-RU" dirty="0"/>
                        <a:t>1950-х </a:t>
                      </a:r>
                      <a:r>
                        <a:rPr lang="ru-RU" dirty="0" err="1"/>
                        <a:t>г.г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Аппаратно-независимый, удобство описания алгоритмов.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08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ALGOL-W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Конец 1950-х </a:t>
                      </a:r>
                      <a:r>
                        <a:rPr lang="ru-RU" dirty="0" err="1"/>
                        <a:t>г.г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Косвенная адресация памяти.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488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Simula</a:t>
                      </a:r>
                      <a:r>
                        <a:rPr lang="ru-RU" b="1" dirty="0"/>
                        <a:t>-67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1967 г.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Подход к программированию, как к моделированию реального мира. Появление понятия «класс».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95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Pascal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1970 </a:t>
                      </a:r>
                      <a:r>
                        <a:rPr lang="ru-RU" dirty="0"/>
                        <a:t>г.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Развитие </a:t>
                      </a:r>
                      <a:r>
                        <a:rPr lang="en-US" dirty="0"/>
                        <a:t>ALGOL-W</a:t>
                      </a:r>
                      <a:r>
                        <a:rPr lang="ru-RU" dirty="0"/>
                        <a:t>, учебный язык.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315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276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D4C96-36AB-B9A9-A31C-1F132FF6C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Обзор алгоритмических языков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CB9CB75-095A-0FF7-4B5D-6A456296E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6</a:t>
            </a:fld>
            <a:endParaRPr lang="ru-RU" altLang="ru-RU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50BC656-9D81-DE21-999F-61904F0EF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921289"/>
              </p:ext>
            </p:extLst>
          </p:nvPr>
        </p:nvGraphicFramePr>
        <p:xfrm>
          <a:off x="2156177" y="1630115"/>
          <a:ext cx="8127999" cy="4023360"/>
        </p:xfrm>
        <a:graphic>
          <a:graphicData uri="http://schemas.openxmlformats.org/drawingml/2006/table">
            <a:tbl>
              <a:tblPr firstRow="1">
                <a:tableStyleId>{08FB837D-C827-4EFA-A057-4D05807E0F7C}</a:tableStyleId>
              </a:tblPr>
              <a:tblGrid>
                <a:gridCol w="2302933">
                  <a:extLst>
                    <a:ext uri="{9D8B030D-6E8A-4147-A177-3AD203B41FA5}">
                      <a16:colId xmlns:a16="http://schemas.microsoft.com/office/drawing/2014/main" val="778653623"/>
                    </a:ext>
                  </a:extLst>
                </a:gridCol>
                <a:gridCol w="1919111">
                  <a:extLst>
                    <a:ext uri="{9D8B030D-6E8A-4147-A177-3AD203B41FA5}">
                      <a16:colId xmlns:a16="http://schemas.microsoft.com/office/drawing/2014/main" val="2184132801"/>
                    </a:ext>
                  </a:extLst>
                </a:gridCol>
                <a:gridCol w="3905955">
                  <a:extLst>
                    <a:ext uri="{9D8B030D-6E8A-4147-A177-3AD203B41FA5}">
                      <a16:colId xmlns:a16="http://schemas.microsoft.com/office/drawing/2014/main" val="6421148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Наименование алгоритмического языка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Годы создания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Особенности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733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ADA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Конец</a:t>
                      </a:r>
                    </a:p>
                    <a:p>
                      <a:r>
                        <a:rPr lang="ru-RU" dirty="0"/>
                        <a:t>1970-х </a:t>
                      </a:r>
                      <a:r>
                        <a:rPr lang="ru-RU" dirty="0" err="1"/>
                        <a:t>г.г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Разработка алгоритмического языка с заданной спецификацией.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85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/>
                        <a:t>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1973 г.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Высокая эффективность получаемого машинного кода.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298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 with classes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19</a:t>
                      </a:r>
                      <a:r>
                        <a:rPr lang="en-US" dirty="0"/>
                        <a:t>8</a:t>
                      </a:r>
                      <a:r>
                        <a:rPr lang="ru-RU" dirty="0"/>
                        <a:t>0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г</a:t>
                      </a:r>
                      <a:r>
                        <a:rPr lang="en-US" dirty="0"/>
                        <a:t>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Высокоэффективный объектно-ориентированный алгоритмический язык.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08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/>
                        <a:t>С++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1985 г.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Развитие концепции объектно-ориентированного программирования.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488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0337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Виртуальная машина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7</a:t>
            </a:fld>
            <a:endParaRPr lang="ru-RU" altLang="ru-RU"/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1175657" y="1404257"/>
            <a:ext cx="10466614" cy="289015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" charset="0"/>
              </a:rPr>
              <a:t>Хозяйская платформа</a:t>
            </a:r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1551215" y="2139042"/>
            <a:ext cx="1812472" cy="186145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Гостевая платформа 1</a:t>
            </a:r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3810056" y="2160811"/>
            <a:ext cx="1812472" cy="183968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Гостевая платформа 2</a:t>
            </a: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6068897" y="2166249"/>
            <a:ext cx="1812472" cy="183424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0070C0"/>
                </a:solidFill>
                <a:latin typeface="Arial" charset="0"/>
              </a:rPr>
              <a:t>…</a:t>
            </a:r>
            <a:endParaRPr kumimoji="0" lang="ru-RU" sz="18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charset="0"/>
            </a:endParaRPr>
          </a:p>
        </p:txBody>
      </p:sp>
      <p:sp>
        <p:nvSpPr>
          <p:cNvPr id="8" name="Прямоугольник 7"/>
          <p:cNvSpPr/>
          <p:nvPr/>
        </p:nvSpPr>
        <p:spPr bwMode="auto">
          <a:xfrm>
            <a:off x="8637989" y="2171688"/>
            <a:ext cx="1812472" cy="182880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Гостевая платформа 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N</a:t>
            </a:r>
            <a:endParaRPr kumimoji="0" lang="ru-RU" sz="18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charset="0"/>
            </a:endParaRPr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1572983" y="4789780"/>
            <a:ext cx="1812472" cy="86541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b="1" dirty="0">
                <a:solidFill>
                  <a:srgbClr val="0070C0"/>
                </a:solidFill>
                <a:latin typeface="Arial" charset="0"/>
              </a:rPr>
              <a:t>Программа для г</a:t>
            </a:r>
            <a:r>
              <a:rPr kumimoji="0" lang="ru-RU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остевой платформы 1</a:t>
            </a:r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31824" y="4811548"/>
            <a:ext cx="1812472" cy="86541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ru-RU" b="1" dirty="0">
                <a:solidFill>
                  <a:srgbClr val="0070C0"/>
                </a:solidFill>
                <a:latin typeface="Arial" charset="0"/>
              </a:rPr>
              <a:t>Программа для гостевой платформы 2</a:t>
            </a:r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6090665" y="4816987"/>
            <a:ext cx="1812472" cy="86541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0070C0"/>
                </a:solidFill>
                <a:latin typeface="Arial" charset="0"/>
              </a:rPr>
              <a:t>…</a:t>
            </a:r>
            <a:endParaRPr kumimoji="0" lang="ru-RU" sz="18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charset="0"/>
            </a:endParaRPr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659757" y="4822426"/>
            <a:ext cx="1812472" cy="86541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ru-RU" b="1" dirty="0">
                <a:solidFill>
                  <a:srgbClr val="0070C0"/>
                </a:solidFill>
                <a:latin typeface="Arial" charset="0"/>
              </a:rPr>
              <a:t>Программа для гостевой платформы </a:t>
            </a:r>
            <a:r>
              <a:rPr lang="en-US" b="1" dirty="0">
                <a:solidFill>
                  <a:srgbClr val="0070C0"/>
                </a:solidFill>
                <a:latin typeface="Arial" charset="0"/>
              </a:rPr>
              <a:t>N</a:t>
            </a:r>
            <a:endParaRPr lang="ru-RU" b="1" dirty="0">
              <a:solidFill>
                <a:srgbClr val="0070C0"/>
              </a:solidFill>
              <a:latin typeface="Arial" charset="0"/>
            </a:endParaRPr>
          </a:p>
        </p:txBody>
      </p:sp>
      <p:sp>
        <p:nvSpPr>
          <p:cNvPr id="13" name="Прямоугольник 12"/>
          <p:cNvSpPr/>
          <p:nvPr/>
        </p:nvSpPr>
        <p:spPr bwMode="auto">
          <a:xfrm>
            <a:off x="1801589" y="2849335"/>
            <a:ext cx="1219203" cy="77560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rgbClr val="771F28"/>
                </a:solidFill>
                <a:latin typeface="Arial" charset="0"/>
              </a:rPr>
              <a:t>Область памяти 1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rgbClr val="771F28"/>
              </a:solidFill>
              <a:effectLst/>
              <a:latin typeface="Arial" charset="0"/>
            </a:endParaRPr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4076759" y="2854774"/>
            <a:ext cx="1219203" cy="77560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rgbClr val="771F28"/>
                </a:solidFill>
                <a:latin typeface="Arial" charset="0"/>
              </a:rPr>
              <a:t>Область памяти 2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rgbClr val="771F28"/>
              </a:solidFill>
              <a:effectLst/>
              <a:latin typeface="Arial" charset="0"/>
            </a:endParaRPr>
          </a:p>
        </p:txBody>
      </p:sp>
      <p:sp>
        <p:nvSpPr>
          <p:cNvPr id="15" name="Прямоугольник 14"/>
          <p:cNvSpPr/>
          <p:nvPr/>
        </p:nvSpPr>
        <p:spPr bwMode="auto">
          <a:xfrm>
            <a:off x="8948240" y="2860213"/>
            <a:ext cx="1219203" cy="77560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rgbClr val="771F28"/>
                </a:solidFill>
                <a:latin typeface="Arial" charset="0"/>
              </a:rPr>
              <a:t>Область памяти </a:t>
            </a:r>
            <a:r>
              <a:rPr lang="en-US" dirty="0">
                <a:solidFill>
                  <a:srgbClr val="771F28"/>
                </a:solidFill>
                <a:latin typeface="Arial" charset="0"/>
              </a:rPr>
              <a:t>N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rgbClr val="771F28"/>
              </a:solidFill>
              <a:effectLst/>
              <a:latin typeface="Arial" charset="0"/>
            </a:endParaRPr>
          </a:p>
        </p:txBody>
      </p:sp>
      <p:cxnSp>
        <p:nvCxnSpPr>
          <p:cNvPr id="29" name="Скругленная соединительная линия 28"/>
          <p:cNvCxnSpPr>
            <a:stCxn id="9" idx="1"/>
            <a:endCxn id="13" idx="2"/>
          </p:cNvCxnSpPr>
          <p:nvPr/>
        </p:nvCxnSpPr>
        <p:spPr bwMode="auto">
          <a:xfrm rot="10800000" flipH="1">
            <a:off x="1572983" y="3624943"/>
            <a:ext cx="838208" cy="1597544"/>
          </a:xfrm>
          <a:prstGeom prst="curvedConnector4">
            <a:avLst>
              <a:gd name="adj1" fmla="val -27272"/>
              <a:gd name="adj2" fmla="val 63543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Скругленная соединительная линия 34"/>
          <p:cNvCxnSpPr>
            <a:stCxn id="10" idx="1"/>
            <a:endCxn id="14" idx="2"/>
          </p:cNvCxnSpPr>
          <p:nvPr/>
        </p:nvCxnSpPr>
        <p:spPr bwMode="auto">
          <a:xfrm rot="10800000" flipH="1">
            <a:off x="3831823" y="3630383"/>
            <a:ext cx="854537" cy="1613873"/>
          </a:xfrm>
          <a:prstGeom prst="curvedConnector4">
            <a:avLst>
              <a:gd name="adj1" fmla="val -26751"/>
              <a:gd name="adj2" fmla="val 63406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Скругленная соединительная линия 36"/>
          <p:cNvCxnSpPr>
            <a:stCxn id="12" idx="1"/>
            <a:endCxn id="15" idx="2"/>
          </p:cNvCxnSpPr>
          <p:nvPr/>
        </p:nvCxnSpPr>
        <p:spPr bwMode="auto">
          <a:xfrm rot="10800000" flipH="1">
            <a:off x="8659756" y="3635821"/>
            <a:ext cx="898085" cy="1619312"/>
          </a:xfrm>
          <a:prstGeom prst="curvedConnector4">
            <a:avLst>
              <a:gd name="adj1" fmla="val -25454"/>
              <a:gd name="adj2" fmla="val 63361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35084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Java-</a:t>
            </a:r>
            <a:r>
              <a:rPr lang="ru-RU" dirty="0"/>
              <a:t>машина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8</a:t>
            </a:fld>
            <a:endParaRPr lang="ru-RU" altLang="ru-RU"/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734786" y="1387929"/>
            <a:ext cx="5421085" cy="373924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Arial" charset="0"/>
              </a:rPr>
              <a:t>Физическая аппаратная платформа 1</a:t>
            </a:r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865414" y="2008414"/>
            <a:ext cx="5143500" cy="124913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Код на алгоритмическом языке</a:t>
            </a:r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1681843" y="3869879"/>
            <a:ext cx="3510643" cy="112667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Байт-код</a:t>
            </a:r>
          </a:p>
        </p:txBody>
      </p:sp>
      <p:sp>
        <p:nvSpPr>
          <p:cNvPr id="7" name="Стрелка вниз 6"/>
          <p:cNvSpPr/>
          <p:nvPr/>
        </p:nvSpPr>
        <p:spPr bwMode="auto">
          <a:xfrm>
            <a:off x="3204482" y="3257550"/>
            <a:ext cx="465365" cy="612329"/>
          </a:xfrm>
          <a:prstGeom prst="down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Прямоугольник 7"/>
          <p:cNvSpPr/>
          <p:nvPr/>
        </p:nvSpPr>
        <p:spPr bwMode="auto">
          <a:xfrm>
            <a:off x="6504362" y="1409697"/>
            <a:ext cx="5421085" cy="373924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Arial" charset="0"/>
              </a:rPr>
              <a:t>Физическая аппаратная платформа 2</a:t>
            </a:r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6667648" y="2699671"/>
            <a:ext cx="5143500" cy="124913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Гостевая платформа с работающей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Java-</a:t>
            </a:r>
            <a:r>
              <a:rPr kumimoji="0" 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машиной</a:t>
            </a:r>
          </a:p>
        </p:txBody>
      </p:sp>
      <p:cxnSp>
        <p:nvCxnSpPr>
          <p:cNvPr id="13" name="Скругленная соединительная линия 12"/>
          <p:cNvCxnSpPr>
            <a:stCxn id="6" idx="3"/>
            <a:endCxn id="9" idx="1"/>
          </p:cNvCxnSpPr>
          <p:nvPr/>
        </p:nvCxnSpPr>
        <p:spPr bwMode="auto">
          <a:xfrm flipV="1">
            <a:off x="5192486" y="3324239"/>
            <a:ext cx="1475162" cy="1108976"/>
          </a:xfrm>
          <a:prstGeom prst="curvedConnector3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734786" y="5551714"/>
            <a:ext cx="11190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rgbClr val="771F28"/>
                </a:solidFill>
              </a:rPr>
              <a:t>Алгоритмический язык </a:t>
            </a:r>
            <a:r>
              <a:rPr lang="en-US" sz="2000" b="1" dirty="0">
                <a:solidFill>
                  <a:srgbClr val="771F28"/>
                </a:solidFill>
              </a:rPr>
              <a:t>Java </a:t>
            </a:r>
            <a:r>
              <a:rPr lang="ru-RU" sz="2000" b="1" dirty="0">
                <a:solidFill>
                  <a:srgbClr val="771F28"/>
                </a:solidFill>
              </a:rPr>
              <a:t>разработан компанией </a:t>
            </a:r>
            <a:r>
              <a:rPr lang="en-US" sz="2000" b="1" dirty="0">
                <a:solidFill>
                  <a:srgbClr val="771F28"/>
                </a:solidFill>
              </a:rPr>
              <a:t>Sun </a:t>
            </a:r>
            <a:r>
              <a:rPr lang="ru-RU" sz="2000" b="1" dirty="0">
                <a:solidFill>
                  <a:srgbClr val="771F28"/>
                </a:solidFill>
              </a:rPr>
              <a:t>в 1996 году.</a:t>
            </a:r>
          </a:p>
        </p:txBody>
      </p:sp>
    </p:spTree>
    <p:extLst>
      <p:ext uri="{BB962C8B-B14F-4D97-AF65-F5344CB8AC3E}">
        <p14:creationId xmlns:p14="http://schemas.microsoft.com/office/powerpoint/2010/main" val="1147881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Платформа </a:t>
            </a:r>
            <a:r>
              <a:rPr lang="en-US" dirty="0"/>
              <a:t>.NET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9</a:t>
            </a:fld>
            <a:endParaRPr lang="ru-RU" altLang="ru-RU"/>
          </a:p>
        </p:txBody>
      </p:sp>
      <p:sp>
        <p:nvSpPr>
          <p:cNvPr id="4" name="TextBox 3"/>
          <p:cNvSpPr txBox="1"/>
          <p:nvPr/>
        </p:nvSpPr>
        <p:spPr>
          <a:xfrm>
            <a:off x="604157" y="1453243"/>
            <a:ext cx="11152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rgbClr val="771F28"/>
                </a:solidFill>
              </a:rPr>
              <a:t>Платформа </a:t>
            </a:r>
            <a:r>
              <a:rPr lang="en-US" sz="2000" b="1" dirty="0" err="1">
                <a:solidFill>
                  <a:srgbClr val="771F28"/>
                </a:solidFill>
              </a:rPr>
              <a:t>.Net</a:t>
            </a:r>
            <a:r>
              <a:rPr lang="en-US" sz="2000" b="1" dirty="0">
                <a:solidFill>
                  <a:srgbClr val="771F28"/>
                </a:solidFill>
              </a:rPr>
              <a:t> Framework</a:t>
            </a:r>
            <a:r>
              <a:rPr lang="ru-RU" sz="2000" b="1" dirty="0">
                <a:solidFill>
                  <a:srgbClr val="771F28"/>
                </a:solidFill>
              </a:rPr>
              <a:t> создана компанией </a:t>
            </a:r>
            <a:r>
              <a:rPr lang="en-US" sz="2000" b="1" dirty="0">
                <a:solidFill>
                  <a:srgbClr val="771F28"/>
                </a:solidFill>
              </a:rPr>
              <a:t>Microsoft </a:t>
            </a:r>
            <a:r>
              <a:rPr lang="ru-RU" sz="2000" b="1" dirty="0">
                <a:solidFill>
                  <a:srgbClr val="771F28"/>
                </a:solidFill>
              </a:rPr>
              <a:t>в 2002 году.</a:t>
            </a:r>
            <a:r>
              <a:rPr lang="en-US" sz="2000" b="1" dirty="0">
                <a:solidFill>
                  <a:srgbClr val="771F28"/>
                </a:solidFill>
              </a:rPr>
              <a:t> </a:t>
            </a:r>
            <a:endParaRPr lang="ru-RU" sz="2000" b="1" dirty="0">
              <a:solidFill>
                <a:srgbClr val="771F28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4157" y="2204357"/>
            <a:ext cx="11348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rgbClr val="771F28"/>
                </a:solidFill>
              </a:rPr>
              <a:t>Виртуальной средой </a:t>
            </a:r>
            <a:r>
              <a:rPr lang="en-US" sz="2000" b="1" dirty="0" err="1">
                <a:solidFill>
                  <a:srgbClr val="771F28"/>
                </a:solidFill>
              </a:rPr>
              <a:t>.Net</a:t>
            </a:r>
            <a:r>
              <a:rPr lang="en-US" sz="2000" b="1" dirty="0">
                <a:solidFill>
                  <a:srgbClr val="771F28"/>
                </a:solidFill>
              </a:rPr>
              <a:t> Framework </a:t>
            </a:r>
            <a:r>
              <a:rPr lang="ru-RU" sz="2000" b="1" dirty="0">
                <a:solidFill>
                  <a:srgbClr val="771F28"/>
                </a:solidFill>
              </a:rPr>
              <a:t>является </a:t>
            </a:r>
            <a:r>
              <a:rPr lang="en-US" sz="2000" b="1" dirty="0">
                <a:solidFill>
                  <a:srgbClr val="771F28"/>
                </a:solidFill>
              </a:rPr>
              <a:t>Common Language Runtime (CLR).</a:t>
            </a:r>
            <a:endParaRPr lang="ru-RU" sz="2000" b="1" dirty="0">
              <a:solidFill>
                <a:srgbClr val="771F28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4786" y="3102429"/>
            <a:ext cx="1121772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Платформа </a:t>
            </a:r>
            <a:r>
              <a:rPr lang="en-US" sz="2000" b="1" dirty="0" err="1"/>
              <a:t>.Net</a:t>
            </a:r>
            <a:r>
              <a:rPr lang="en-US" sz="2000" b="1" dirty="0"/>
              <a:t> </a:t>
            </a:r>
            <a:r>
              <a:rPr lang="ru-RU" sz="2000" b="1" dirty="0"/>
              <a:t>поддерживает языки программирования: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</a:t>
            </a:r>
            <a:r>
              <a:rPr lang="en-US" dirty="0"/>
              <a:t>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Visual </a:t>
            </a:r>
            <a:r>
              <a:rPr lang="en-US" dirty="0" err="1"/>
              <a:t>Basic.Net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Jscript.Net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Managed C++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F#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947057" y="5323114"/>
            <a:ext cx="106135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rgbClr val="771F28"/>
                </a:solidFill>
              </a:rPr>
              <a:t>Инструментальной средой разработки для платформы </a:t>
            </a:r>
            <a:r>
              <a:rPr lang="en-US" sz="2000" b="1" dirty="0">
                <a:solidFill>
                  <a:srgbClr val="771F28"/>
                </a:solidFill>
              </a:rPr>
              <a:t>.NET </a:t>
            </a:r>
            <a:r>
              <a:rPr lang="ru-RU" sz="2000" b="1" dirty="0">
                <a:solidFill>
                  <a:srgbClr val="771F28"/>
                </a:solidFill>
              </a:rPr>
              <a:t>является</a:t>
            </a:r>
            <a:endParaRPr lang="en-US" sz="2000" b="1" dirty="0">
              <a:solidFill>
                <a:srgbClr val="771F28"/>
              </a:solidFill>
            </a:endParaRPr>
          </a:p>
          <a:p>
            <a:pPr algn="ctr"/>
            <a:r>
              <a:rPr lang="en-US" sz="2000" b="1" dirty="0">
                <a:solidFill>
                  <a:srgbClr val="771F28"/>
                </a:solidFill>
              </a:rPr>
              <a:t>Microsoft Visual Studio</a:t>
            </a:r>
            <a:endParaRPr lang="ru-RU" sz="2000" b="1" dirty="0">
              <a:solidFill>
                <a:srgbClr val="771F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1510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c3fef9c8ee9e631ea4fefd3675dffd794f93e3"/>
</p:tagLst>
</file>

<file path=ppt/theme/theme1.xml><?xml version="1.0" encoding="utf-8"?>
<a:theme xmlns:a="http://schemas.openxmlformats.org/drawingml/2006/main" name="Оформление по умолчанию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3333FF"/>
        </a:hlink>
        <a:folHlink>
          <a:srgbClr val="CC00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1935</Words>
  <Application>Microsoft Office PowerPoint</Application>
  <PresentationFormat>Широкоэкранный</PresentationFormat>
  <Paragraphs>474</Paragraphs>
  <Slides>32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7" baseType="lpstr">
      <vt:lpstr>Arial</vt:lpstr>
      <vt:lpstr>Calibri</vt:lpstr>
      <vt:lpstr>Cambria Math</vt:lpstr>
      <vt:lpstr>Times New Roman</vt:lpstr>
      <vt:lpstr>Оформление по умолчанию</vt:lpstr>
      <vt:lpstr>языки программирования</vt:lpstr>
      <vt:lpstr>Развитие языков программирования</vt:lpstr>
      <vt:lpstr>История развития алгоритмических языков</vt:lpstr>
      <vt:lpstr>История языков программирования</vt:lpstr>
      <vt:lpstr>Обзор алгоритмических языков</vt:lpstr>
      <vt:lpstr>Обзор алгоритмических языков</vt:lpstr>
      <vt:lpstr>Виртуальная машина</vt:lpstr>
      <vt:lpstr>Java-машина</vt:lpstr>
      <vt:lpstr>Платформа .NET</vt:lpstr>
      <vt:lpstr>Алгоритмические языки для интернет-программирования</vt:lpstr>
      <vt:lpstr>Алгоритмические языки для интернет-программирования</vt:lpstr>
      <vt:lpstr>Информационные задачи</vt:lpstr>
      <vt:lpstr>Информационные задачи</vt:lpstr>
      <vt:lpstr>Офисные задачи; графические  языки</vt:lpstr>
      <vt:lpstr>Жизненный цикл программного продукта</vt:lpstr>
      <vt:lpstr>Этапы жизненного цикла программного продукта </vt:lpstr>
      <vt:lpstr>Этапы жизненного цикла программного продукта</vt:lpstr>
      <vt:lpstr>Модели жизненного цикла программного продукта </vt:lpstr>
      <vt:lpstr>Модели жизненного цикла программного продукта </vt:lpstr>
      <vt:lpstr>Модели жизненного цикла программного продукта </vt:lpstr>
      <vt:lpstr>Решение задач программным способом</vt:lpstr>
      <vt:lpstr>Типы данных</vt:lpstr>
      <vt:lpstr>Типы данных</vt:lpstr>
      <vt:lpstr>Целые числа</vt:lpstr>
      <vt:lpstr>Целые числа</vt:lpstr>
      <vt:lpstr>Вещественные числа</vt:lpstr>
      <vt:lpstr>Вещественные числа</vt:lpstr>
      <vt:lpstr>Вещественные числа</vt:lpstr>
      <vt:lpstr>Вещественные числа</vt:lpstr>
      <vt:lpstr>Вещественные числа</vt:lpstr>
      <vt:lpstr>Логические переменные и символы</vt:lpstr>
      <vt:lpstr>Производные типы данных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2013-10-04T17:11:58Z</dcterms:created>
  <dcterms:modified xsi:type="dcterms:W3CDTF">2023-09-14T18:58:24Z</dcterms:modified>
</cp:coreProperties>
</file>