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A72C4-15AC-43CF-B2BB-B4C01012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2EB4B7-7009-4EAF-BAAC-CCD413B9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8B614-F473-4D40-A8A1-EC19B967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3032B-C027-4DE3-B8E5-C8A7B433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2E04B-0302-4DB8-B190-617837A1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CB3D8-C868-481A-A7AC-4098AEAC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AC4744-46E7-4BA0-8739-DC2F7080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5F19D-5183-4B0F-91FB-AE41E4C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B07C9-F026-4ABB-9351-7B64FE02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79EB0-612C-4B1C-8DF3-C670C38B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5F913D-2B3D-41D1-9319-52CEA5E3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93AD04-8811-4A39-9754-C098BECE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7A74B-F6EB-41EB-933C-104CE21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3C078-30BE-4CBC-B18D-A7B8E2EB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2A3A-15A2-43B4-8492-3BB963CA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87574-AFB5-4E94-B14F-E055096B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56BF-4DA6-49C9-95AC-1A9C98AB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43CFD-0A32-49EB-A71E-86647B7B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0ED4E-3E17-4B17-8D59-A46D970D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27D19-983D-47B3-803E-D43D7BF2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BE1A4-CA7A-4D21-A043-EBE209D3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CA9E07-3633-4CBC-A6AB-058D8B1B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99C59-C836-41F0-8A9C-5860B232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E56A1-E8AC-4C45-8293-0F73ECF7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71822-30E4-485B-B68A-02057E1B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E288-B166-4363-868E-0BAE1113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E125F-4E88-4748-A6B2-38798470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3353D1-1358-4860-A0D6-855A6498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A0C2E-8422-4157-961F-A482954C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9B103-B756-492D-A651-CABDFC01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FFD78C-B238-4DF1-BC74-A83C2A9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5DEDC-A344-4626-ADF8-839AB3D4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EA62B6-C8DD-4B02-98FD-2683BBD5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EA2387-E476-4BA9-BCC6-75A62676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9FACE-406C-45DD-8C3F-00AED31D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CF1D4-C592-4E2D-BFA5-50D328EE5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6F0A86-D1F2-4F2A-A8FD-E7172DBA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28B1AF-0753-41D4-9FF9-195E6896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DDF1CA-0C4A-4555-B62B-4E85BC56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9E85-7631-49C5-8E6F-48FFBE84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DDB6D-75EB-49AC-B7FA-71C0A3DD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231418-A842-480A-B9E6-107A1E85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6D30D6-97C6-48F5-A941-6143434F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30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7DC0CF-AA17-414B-86EF-B3308E21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CDA91-B376-46EC-B6F5-AD4FCC13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16FFA0-1806-4047-AD3F-448C15E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88FF7-77AF-47B2-9F56-F31D22D8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B3C50-D202-4F52-9B2D-E874610D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4449D-A3AE-4046-9EC2-22AD84F1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65227B-D1D5-4122-88E0-6039F26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FD30B-E6F3-4F0F-8107-EA606CF0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ED8EC5-E513-47EB-AF1C-E0EA262D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3858A-F8BF-4BFB-87B5-F805FC72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612A8E-6F3B-401F-AC99-7FAEF0F7C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85F5DF-0D46-4B3D-B0FF-780F55E2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40E940-F1FC-4873-8088-3E6BB87B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9C1960-2462-417D-80EE-B57AD82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A4A73D-FC79-4852-AB0A-469C539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8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47467-2CB2-497C-B0C2-1F559F17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3C238-B162-464D-9C27-6F4F72F1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5A6EC-4C05-4702-BABB-947E67FC6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6784-2733-4818-AE9F-953061DC54FD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DB3B1-9D85-43A2-A09F-7FA4CA20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FBDCBC-D3F8-422C-8A00-FD6EFF3B6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9882-EB14-45A4-A207-41CE00220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4136B-9460-4BF9-AD0E-7CCE1C03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Вычисление информационного объёма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2375C5-2F49-4A37-ACEB-34E781474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6C7D4-8E14-43B5-B883-0B567022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Подсчёт промежуточного количества информации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871858-579C-4E67-B9E2-DE2C5AC3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59" y="1736229"/>
            <a:ext cx="1153072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В</a:t>
            </a:r>
            <a:r>
              <a:rPr kumimoji="0" lang="ru-RU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 двоичной системе счисления с помощью </a:t>
            </a:r>
            <a:r>
              <a:rPr kumimoji="0" lang="en-US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N </a:t>
            </a:r>
            <a:r>
              <a:rPr kumimoji="0" lang="ru-RU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разрядов можно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представить 2</a:t>
            </a:r>
            <a:r>
              <a:rPr kumimoji="0" lang="en-US" altLang="ru-RU" sz="2400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N</a:t>
            </a:r>
            <a:r>
              <a:rPr kumimoji="0" lang="en-US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 </a:t>
            </a:r>
            <a:r>
              <a:rPr kumimoji="0" lang="ru-RU" altLang="ru-RU" sz="240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  <a:t>чисел</a:t>
            </a:r>
            <a:r>
              <a:rPr lang="ru-RU" altLang="ru-RU" sz="2400" dirty="0">
                <a:solidFill>
                  <a:srgbClr val="0070C0"/>
                </a:solidFill>
                <a:latin typeface="Roboto" pitchFamily="2" charset="0"/>
              </a:rPr>
              <a:t>.</a:t>
            </a:r>
            <a:b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" pitchFamily="2" charset="0"/>
              </a:rPr>
            </a:b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Задача 1.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В велокроссе участвуют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478</a:t>
            </a: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спортсменов. Специальное устройство регистрирует прохождение каждым из участников промежуточного финиша,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записывая его номер с использованием минимально возможного количества бит, одинакового для каждого спортсмена. Каков информационный объем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сообщения, записанного устройством, после того как промежуточный финиш прошли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велосипедистов?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Решение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Чтобы закодировать номера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478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велосипедистов, нужно 2</a:t>
            </a:r>
            <a:r>
              <a:rPr kumimoji="0" lang="ru-RU" altLang="ru-RU" sz="1200" b="0" i="0" u="none" strike="noStrike" cap="none" normalizeH="0" baseline="3000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х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бит.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При этом 2</a:t>
            </a:r>
            <a:r>
              <a:rPr kumimoji="0" lang="ru-RU" altLang="ru-RU" sz="1200" b="0" i="0" u="none" strike="noStrike" cap="none" normalizeH="0" baseline="3000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х </a:t>
            </a: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&gt;= 478. 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Следовательно, </a:t>
            </a: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x=9.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Roboto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П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осле того как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промежуточный финиш прошли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велосипедистов, было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записано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28⋅9=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252 бита информации.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Roboto" pitchFamily="2" charset="0"/>
              </a:rPr>
              <a:t>Ответ: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MathJax_Main"/>
              </a:rPr>
              <a:t>252.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4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C9A19-7E79-4A42-95CB-48099C6B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Мощность алфавита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939C-BC98-4803-B5E6-2E0761BDAB19}"/>
              </a:ext>
            </a:extLst>
          </p:cNvPr>
          <p:cNvSpPr txBox="1"/>
          <p:nvPr/>
        </p:nvSpPr>
        <p:spPr>
          <a:xfrm>
            <a:off x="813732" y="1988191"/>
            <a:ext cx="105449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Мощность алфавита </a:t>
            </a:r>
            <a:r>
              <a:rPr lang="en-US" sz="2400" b="1" dirty="0"/>
              <a:t>W</a:t>
            </a:r>
            <a:r>
              <a:rPr lang="en-US" b="1" dirty="0"/>
              <a:t> </a:t>
            </a:r>
            <a:r>
              <a:rPr lang="ru-RU" b="1" dirty="0"/>
              <a:t>равна количеству знаков в алфавите.</a:t>
            </a:r>
          </a:p>
          <a:p>
            <a:endParaRPr lang="ru-RU" b="1" dirty="0"/>
          </a:p>
          <a:p>
            <a:r>
              <a:rPr lang="ru-RU" b="1" dirty="0"/>
              <a:t>Информационный объём одного символа алфавита:</a:t>
            </a:r>
          </a:p>
          <a:p>
            <a:r>
              <a:rPr lang="en-US" sz="2400" b="1" dirty="0"/>
              <a:t>I = log</a:t>
            </a:r>
            <a:r>
              <a:rPr lang="en-US" sz="2400" b="1" baseline="-25000" dirty="0"/>
              <a:t>2</a:t>
            </a:r>
            <a:r>
              <a:rPr lang="en-US" sz="2400" b="1" dirty="0"/>
              <a:t>W</a:t>
            </a:r>
            <a:r>
              <a:rPr lang="ru-RU" sz="2400" b="1" dirty="0"/>
              <a:t> (бит)</a:t>
            </a:r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Если значение логарифма не целое, то за </a:t>
            </a:r>
            <a:r>
              <a:rPr lang="en-US" sz="2400" b="1" dirty="0"/>
              <a:t>I </a:t>
            </a:r>
            <a:r>
              <a:rPr lang="ru-RU" sz="2400" b="1" dirty="0"/>
              <a:t>принимается ближайшее, большее целое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13938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316B0-F6BA-4112-B5B7-20161EC3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Автомобильные номера, пароли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84A3E1-5131-498E-BE6B-4BBEEEBE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579"/>
            <a:ext cx="12282530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В некоторой стране автомобильный номер длиной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9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символов составляется из заглавных букв (всего используется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букв) и десятичных цифр в любом порядке.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Каждый символ кодируется одинаковым и минимально возможным количеством бит, а каждый номер – одинаковым и минимально возможным целым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количеством байт.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Определите объем памяти, необходимый для хранения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17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автомобильных номеров.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Решение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Определим мощность алфавита: всего используется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букв + 10 цифр=36.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Найдем информационный объём одного символа: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222222"/>
                </a:solidFill>
                <a:latin typeface="Roboto" pitchFamily="2" charset="0"/>
              </a:rPr>
              <a:t>I = log</a:t>
            </a:r>
            <a:r>
              <a:rPr lang="en-US" altLang="ru-RU" sz="1600" baseline="-25000" dirty="0">
                <a:solidFill>
                  <a:srgbClr val="222222"/>
                </a:solidFill>
                <a:latin typeface="Roboto" pitchFamily="2" charset="0"/>
              </a:rPr>
              <a:t>2</a:t>
            </a:r>
            <a:r>
              <a:rPr lang="en-US" altLang="ru-RU" sz="1600" dirty="0">
                <a:solidFill>
                  <a:srgbClr val="222222"/>
                </a:solidFill>
                <a:latin typeface="Roboto" pitchFamily="2" charset="0"/>
              </a:rPr>
              <a:t>36 = 6</a:t>
            </a:r>
            <a:r>
              <a:rPr lang="ru-RU" altLang="ru-RU" sz="1600" dirty="0">
                <a:solidFill>
                  <a:srgbClr val="222222"/>
                </a:solidFill>
                <a:latin typeface="Roboto" pitchFamily="2" charset="0"/>
              </a:rPr>
              <a:t> бит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Длина автомобильного номера равна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9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символам, каждый по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бит, поэтому на номер требуется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9⋅6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=54 бита.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По условию, каждый номер кодируется одинаковым и минимально возможным целым количеством байт,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поэтому определяем минимальное целое количество байт, достаточное, чтобы уместить 54 бита.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54/8=6.7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5≈7 байт на номер.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Д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ля хранения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17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 номеров потребуется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7⋅17=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119 байт.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Roboto" pitchFamily="2" charset="0"/>
              </a:rPr>
              <a:t>Ответ: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MathJax_Main"/>
              </a:rPr>
              <a:t>119.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D698-3304-49A5-892A-4415A5A1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Автомобильные номера, пароли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DB38F8-74AD-41B5-951D-EB92170E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5416"/>
            <a:ext cx="119442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При регистрации в компьютерной системе каждому пользователю выдаётся пароль, состоящий из 11 символов и содержащий только символы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из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12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-символьного набора: А, В, C, D, Е, F, G, H, K, L, M, N. В базе данных для хранения сведений о каждом пользователе отведено одинаковое 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минимально возможное целое число байт. При этом используют посимвольное кодирование паролей, все символы кодируют одинаковым и минимально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возможным количеством бит. 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Кроме собственно пароля, для каждого пользователя в системе хранятся дополнительные сведения, для чего выделено целое число байт;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это число одно и то же для всех пользователей.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Для хранения сведений о 20 пользователях потребовалось 400 байт. Сколько байт выделено для хранения дополнительных сведений об одном пользователе?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В ответе запишите только целое число – количество байт.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Решение: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Д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ля хранения сведений о 20 пользователях потребовалось 400 байт, следовательно, для хранения сведений об 1 пользователе потребовалось 20 байт.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Мощность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алфавита 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Информационный объём одного символа: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I = log</a:t>
            </a:r>
            <a:r>
              <a:rPr kumimoji="0" lang="en-US" altLang="ru-RU" sz="1200" b="0" i="0" u="none" strike="noStrike" cap="none" normalizeH="0" baseline="-2500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2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12=4</a:t>
            </a: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 </a:t>
            </a: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бита.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Пароль состоит из 11 символов, следовательно, для хранения пароля нужно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11⋅4=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=44 бит информации.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Но под пароль отведено минимально возможное целое количество байт, значит под пароль отведено: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44/8≈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≈6 байт (округляем в большую сторону).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222222"/>
                </a:solidFill>
                <a:latin typeface="Roboto" pitchFamily="2" charset="0"/>
              </a:rPr>
              <a:t>Д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ля хранения дополнительных сведений остается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20−6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itchFamily="2" charset="0"/>
              </a:rPr>
              <a:t>=14 байт.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Roboto" pitchFamily="2" charset="0"/>
              </a:rPr>
              <a:t>Ответ: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4363"/>
                </a:solidFill>
                <a:effectLst/>
                <a:latin typeface="MathJax_Main"/>
              </a:rPr>
              <a:t>14.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75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572</Words>
  <Application>Microsoft Office PowerPoint</Application>
  <PresentationFormat>Широкоэкранный</PresentationFormat>
  <Paragraphs>62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MathJax_Main</vt:lpstr>
      <vt:lpstr>Roboto</vt:lpstr>
      <vt:lpstr>Тема Office</vt:lpstr>
      <vt:lpstr>Вычисление информационного объёма</vt:lpstr>
      <vt:lpstr>Подсчёт промежуточного количества информации</vt:lpstr>
      <vt:lpstr>Мощность алфавита</vt:lpstr>
      <vt:lpstr>Автомобильные номера, пароли</vt:lpstr>
      <vt:lpstr>Автомобильные номера, пароли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11</cp:revision>
  <dcterms:created xsi:type="dcterms:W3CDTF">2019-11-04T09:44:49Z</dcterms:created>
  <dcterms:modified xsi:type="dcterms:W3CDTF">2019-12-11T08:00:37Z</dcterms:modified>
</cp:coreProperties>
</file>