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70" r:id="rId5"/>
    <p:sldId id="271" r:id="rId6"/>
    <p:sldId id="272" r:id="rId7"/>
    <p:sldId id="273" r:id="rId8"/>
    <p:sldId id="269" r:id="rId9"/>
    <p:sldId id="274" r:id="rId10"/>
    <p:sldId id="275" r:id="rId11"/>
    <p:sldId id="262" r:id="rId12"/>
    <p:sldId id="260" r:id="rId13"/>
    <p:sldId id="259" r:id="rId14"/>
    <p:sldId id="261" r:id="rId15"/>
    <p:sldId id="263" r:id="rId16"/>
    <p:sldId id="264" r:id="rId17"/>
    <p:sldId id="265" r:id="rId18"/>
    <p:sldId id="266" r:id="rId19"/>
    <p:sldId id="267"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B8697-BDB9-403D-B9E1-7B36EE970EF6}" type="datetimeFigureOut">
              <a:rPr lang="ru-RU" smtClean="0"/>
              <a:t>24.07.2020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56F6-2BE1-4485-B879-C54FE07B746A}" type="slidenum">
              <a:rPr lang="ru-RU" smtClean="0"/>
              <a:t>‹#›</a:t>
            </a:fld>
            <a:endParaRPr lang="ru-RU"/>
          </a:p>
        </p:txBody>
      </p:sp>
    </p:spTree>
    <p:extLst>
      <p:ext uri="{BB962C8B-B14F-4D97-AF65-F5344CB8AC3E}">
        <p14:creationId xmlns:p14="http://schemas.microsoft.com/office/powerpoint/2010/main" val="991679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78F7E3A-29C8-47DC-AC5A-5C6F7A82D797}" type="slidenum">
              <a:rPr lang="ru-RU" smtClean="0"/>
              <a:t>6</a:t>
            </a:fld>
            <a:endParaRPr lang="ru-RU"/>
          </a:p>
        </p:txBody>
      </p:sp>
    </p:spTree>
    <p:extLst>
      <p:ext uri="{BB962C8B-B14F-4D97-AF65-F5344CB8AC3E}">
        <p14:creationId xmlns:p14="http://schemas.microsoft.com/office/powerpoint/2010/main" val="2386485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90656F6-2BE1-4485-B879-C54FE07B746A}" type="slidenum">
              <a:rPr lang="ru-RU" smtClean="0"/>
              <a:t>13</a:t>
            </a:fld>
            <a:endParaRPr lang="ru-RU"/>
          </a:p>
        </p:txBody>
      </p:sp>
    </p:spTree>
    <p:extLst>
      <p:ext uri="{BB962C8B-B14F-4D97-AF65-F5344CB8AC3E}">
        <p14:creationId xmlns:p14="http://schemas.microsoft.com/office/powerpoint/2010/main" val="16941871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1CA9D0D-ACA5-4AA0-ADA7-024F2E8FAF6A}" type="datetimeFigureOut">
              <a:rPr lang="ru-RU" smtClean="0"/>
              <a:t>24.07.2020</a:t>
            </a:fld>
            <a:endParaRPr lang="ru-RU"/>
          </a:p>
        </p:txBody>
      </p:sp>
      <p:sp>
        <p:nvSpPr>
          <p:cNvPr id="5" name="Footer Placeholder 4"/>
          <p:cNvSpPr>
            <a:spLocks noGrp="1"/>
          </p:cNvSpPr>
          <p:nvPr>
            <p:ph type="ftr" sz="quarter" idx="11"/>
          </p:nvPr>
        </p:nvSpPr>
        <p:spPr>
          <a:xfrm>
            <a:off x="2692397" y="5037663"/>
            <a:ext cx="5214635" cy="279400"/>
          </a:xfrm>
        </p:spPr>
        <p:txBody>
          <a:bodyPr/>
          <a:lstStyle/>
          <a:p>
            <a:endParaRPr lang="ru-RU"/>
          </a:p>
        </p:txBody>
      </p:sp>
      <p:sp>
        <p:nvSpPr>
          <p:cNvPr id="6" name="Slide Number Placeholder 5"/>
          <p:cNvSpPr>
            <a:spLocks noGrp="1"/>
          </p:cNvSpPr>
          <p:nvPr>
            <p:ph type="sldNum" sz="quarter" idx="12"/>
          </p:nvPr>
        </p:nvSpPr>
        <p:spPr>
          <a:xfrm>
            <a:off x="8956900" y="5037663"/>
            <a:ext cx="551167" cy="279400"/>
          </a:xfrm>
        </p:spPr>
        <p:txBody>
          <a:bodyPr/>
          <a:lstStyle/>
          <a:p>
            <a:fld id="{BF72A400-0F1D-4A8C-865A-79F00BB95CC2}" type="slidenum">
              <a:rPr lang="ru-RU" smtClean="0"/>
              <a:t>‹#›</a:t>
            </a:fld>
            <a:endParaRPr lang="ru-RU"/>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8412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1CA9D0D-ACA5-4AA0-ADA7-024F2E8FAF6A}" type="datetimeFigureOut">
              <a:rPr lang="ru-RU" smtClean="0"/>
              <a:t>24.07.2020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F72A400-0F1D-4A8C-865A-79F00BB95CC2}" type="slidenum">
              <a:rPr lang="ru-RU" smtClean="0"/>
              <a:t>‹#›</a:t>
            </a:fld>
            <a:endParaRPr lang="ru-RU"/>
          </a:p>
        </p:txBody>
      </p:sp>
    </p:spTree>
    <p:extLst>
      <p:ext uri="{BB962C8B-B14F-4D97-AF65-F5344CB8AC3E}">
        <p14:creationId xmlns:p14="http://schemas.microsoft.com/office/powerpoint/2010/main" val="3483297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1CA9D0D-ACA5-4AA0-ADA7-024F2E8FAF6A}" type="datetimeFigureOut">
              <a:rPr lang="ru-RU" smtClean="0"/>
              <a:t>24.07.2020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F72A400-0F1D-4A8C-865A-79F00BB95CC2}" type="slidenum">
              <a:rPr lang="ru-RU" smtClean="0"/>
              <a:t>‹#›</a:t>
            </a:fld>
            <a:endParaRPr lang="ru-RU"/>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199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1CA9D0D-ACA5-4AA0-ADA7-024F2E8FAF6A}" type="datetimeFigureOut">
              <a:rPr lang="ru-RU" smtClean="0"/>
              <a:t>24.07.2020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F72A400-0F1D-4A8C-865A-79F00BB95CC2}" type="slidenum">
              <a:rPr lang="ru-RU" smtClean="0"/>
              <a:t>‹#›</a:t>
            </a:fld>
            <a:endParaRPr lang="ru-RU"/>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5480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1CA9D0D-ACA5-4AA0-ADA7-024F2E8FAF6A}" type="datetimeFigureOut">
              <a:rPr lang="ru-RU" smtClean="0"/>
              <a:t>24.07.2020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F72A400-0F1D-4A8C-865A-79F00BB95CC2}" type="slidenum">
              <a:rPr lang="ru-RU" smtClean="0"/>
              <a:t>‹#›</a:t>
            </a:fld>
            <a:endParaRPr lang="ru-RU"/>
          </a:p>
        </p:txBody>
      </p:sp>
    </p:spTree>
    <p:extLst>
      <p:ext uri="{BB962C8B-B14F-4D97-AF65-F5344CB8AC3E}">
        <p14:creationId xmlns:p14="http://schemas.microsoft.com/office/powerpoint/2010/main" val="854811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1CA9D0D-ACA5-4AA0-ADA7-024F2E8FAF6A}" type="datetimeFigureOut">
              <a:rPr lang="ru-RU" smtClean="0"/>
              <a:t>24.07.2020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F72A400-0F1D-4A8C-865A-79F00BB95CC2}" type="slidenum">
              <a:rPr lang="ru-RU" smtClean="0"/>
              <a:t>‹#›</a:t>
            </a:fld>
            <a:endParaRPr lang="ru-RU"/>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7415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1CA9D0D-ACA5-4AA0-ADA7-024F2E8FAF6A}" type="datetimeFigureOut">
              <a:rPr lang="ru-RU" smtClean="0"/>
              <a:t>24.07.2020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F72A400-0F1D-4A8C-865A-79F00BB95CC2}" type="slidenum">
              <a:rPr lang="ru-RU" smtClean="0"/>
              <a:t>‹#›</a:t>
            </a:fld>
            <a:endParaRPr lang="ru-RU"/>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1299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1CA9D0D-ACA5-4AA0-ADA7-024F2E8FAF6A}" type="datetimeFigureOut">
              <a:rPr lang="ru-RU" smtClean="0"/>
              <a:t>24.07.2020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F72A400-0F1D-4A8C-865A-79F00BB95CC2}" type="slidenum">
              <a:rPr lang="ru-RU" smtClean="0"/>
              <a:t>‹#›</a:t>
            </a:fld>
            <a:endParaRPr lang="ru-R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7838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1CA9D0D-ACA5-4AA0-ADA7-024F2E8FAF6A}" type="datetimeFigureOut">
              <a:rPr lang="ru-RU" smtClean="0"/>
              <a:t>24.07.2020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F72A400-0F1D-4A8C-865A-79F00BB95CC2}" type="slidenum">
              <a:rPr lang="ru-RU" smtClean="0"/>
              <a:t>‹#›</a:t>
            </a:fld>
            <a:endParaRPr lang="ru-RU"/>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4914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1CA9D0D-ACA5-4AA0-ADA7-024F2E8FAF6A}" type="datetimeFigureOut">
              <a:rPr lang="ru-RU" smtClean="0"/>
              <a:t>24.07.2020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F72A400-0F1D-4A8C-865A-79F00BB95CC2}" type="slidenum">
              <a:rPr lang="ru-RU" smtClean="0"/>
              <a:t>‹#›</a:t>
            </a:fld>
            <a:endParaRPr lang="ru-RU"/>
          </a:p>
        </p:txBody>
      </p:sp>
    </p:spTree>
    <p:extLst>
      <p:ext uri="{BB962C8B-B14F-4D97-AF65-F5344CB8AC3E}">
        <p14:creationId xmlns:p14="http://schemas.microsoft.com/office/powerpoint/2010/main" val="286859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1CA9D0D-ACA5-4AA0-ADA7-024F2E8FAF6A}" type="datetimeFigureOut">
              <a:rPr lang="ru-RU" smtClean="0"/>
              <a:t>24.07.2020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F72A400-0F1D-4A8C-865A-79F00BB95CC2}" type="slidenum">
              <a:rPr lang="ru-RU" smtClean="0"/>
              <a:t>‹#›</a:t>
            </a:fld>
            <a:endParaRPr lang="ru-RU"/>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9747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1CA9D0D-ACA5-4AA0-ADA7-024F2E8FAF6A}" type="datetimeFigureOut">
              <a:rPr lang="ru-RU" smtClean="0"/>
              <a:t>24.07.2020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F72A400-0F1D-4A8C-865A-79F00BB95CC2}" type="slidenum">
              <a:rPr lang="ru-RU" smtClean="0"/>
              <a:t>‹#›</a:t>
            </a:fld>
            <a:endParaRPr lang="ru-RU"/>
          </a:p>
        </p:txBody>
      </p:sp>
    </p:spTree>
    <p:extLst>
      <p:ext uri="{BB962C8B-B14F-4D97-AF65-F5344CB8AC3E}">
        <p14:creationId xmlns:p14="http://schemas.microsoft.com/office/powerpoint/2010/main" val="3205443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1CA9D0D-ACA5-4AA0-ADA7-024F2E8FAF6A}" type="datetimeFigureOut">
              <a:rPr lang="ru-RU" smtClean="0"/>
              <a:t>24.07.2020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F72A400-0F1D-4A8C-865A-79F00BB95CC2}" type="slidenum">
              <a:rPr lang="ru-RU" smtClean="0"/>
              <a:t>‹#›</a:t>
            </a:fld>
            <a:endParaRPr lang="ru-RU"/>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0215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1CA9D0D-ACA5-4AA0-ADA7-024F2E8FAF6A}" type="datetimeFigureOut">
              <a:rPr lang="ru-RU" smtClean="0"/>
              <a:t>24.07.2020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F72A400-0F1D-4A8C-865A-79F00BB95CC2}" type="slidenum">
              <a:rPr lang="ru-RU" smtClean="0"/>
              <a:t>‹#›</a:t>
            </a:fld>
            <a:endParaRPr lang="ru-R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9849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A9D0D-ACA5-4AA0-ADA7-024F2E8FAF6A}" type="datetimeFigureOut">
              <a:rPr lang="ru-RU" smtClean="0"/>
              <a:t>24.07.2020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F72A400-0F1D-4A8C-865A-79F00BB95CC2}" type="slidenum">
              <a:rPr lang="ru-RU" smtClean="0"/>
              <a:t>‹#›</a:t>
            </a:fld>
            <a:endParaRPr lang="ru-RU"/>
          </a:p>
        </p:txBody>
      </p:sp>
    </p:spTree>
    <p:extLst>
      <p:ext uri="{BB962C8B-B14F-4D97-AF65-F5344CB8AC3E}">
        <p14:creationId xmlns:p14="http://schemas.microsoft.com/office/powerpoint/2010/main" val="116978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1CA9D0D-ACA5-4AA0-ADA7-024F2E8FAF6A}" type="datetimeFigureOut">
              <a:rPr lang="ru-RU" smtClean="0"/>
              <a:t>24.07.2020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F72A400-0F1D-4A8C-865A-79F00BB95CC2}" type="slidenum">
              <a:rPr lang="ru-RU" smtClean="0"/>
              <a:t>‹#›</a:t>
            </a:fld>
            <a:endParaRPr lang="ru-RU"/>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6916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ru-RU" smtClean="0"/>
              <a:t>Образец заголовка</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1CA9D0D-ACA5-4AA0-ADA7-024F2E8FAF6A}" type="datetimeFigureOut">
              <a:rPr lang="ru-RU" smtClean="0"/>
              <a:t>24.07.2020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F72A400-0F1D-4A8C-865A-79F00BB95CC2}" type="slidenum">
              <a:rPr lang="ru-RU" smtClean="0"/>
              <a:t>‹#›</a:t>
            </a:fld>
            <a:endParaRPr lang="ru-RU"/>
          </a:p>
        </p:txBody>
      </p:sp>
    </p:spTree>
    <p:extLst>
      <p:ext uri="{BB962C8B-B14F-4D97-AF65-F5344CB8AC3E}">
        <p14:creationId xmlns:p14="http://schemas.microsoft.com/office/powerpoint/2010/main" val="3045390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CA9D0D-ACA5-4AA0-ADA7-024F2E8FAF6A}" type="datetimeFigureOut">
              <a:rPr lang="ru-RU" smtClean="0"/>
              <a:t>24.07.2020</a:t>
            </a:fld>
            <a:endParaRPr lang="ru-RU"/>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u-RU"/>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72A400-0F1D-4A8C-865A-79F00BB95CC2}" type="slidenum">
              <a:rPr lang="ru-RU" smtClean="0"/>
              <a:t>‹#›</a:t>
            </a:fld>
            <a:endParaRPr lang="ru-RU"/>
          </a:p>
        </p:txBody>
      </p:sp>
    </p:spTree>
    <p:extLst>
      <p:ext uri="{BB962C8B-B14F-4D97-AF65-F5344CB8AC3E}">
        <p14:creationId xmlns:p14="http://schemas.microsoft.com/office/powerpoint/2010/main" val="36442968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Description</a:t>
            </a:r>
            <a:endParaRPr lang="ru-RU" dirty="0"/>
          </a:p>
        </p:txBody>
      </p:sp>
      <p:sp>
        <p:nvSpPr>
          <p:cNvPr id="3" name="Подзаголовок 2"/>
          <p:cNvSpPr>
            <a:spLocks noGrp="1"/>
          </p:cNvSpPr>
          <p:nvPr>
            <p:ph type="subTitle" idx="1"/>
          </p:nvPr>
        </p:nvSpPr>
        <p:spPr/>
        <p:txBody>
          <a:bodyPr/>
          <a:lstStyle/>
          <a:p>
            <a:r>
              <a:rPr lang="en-US" dirty="0" smtClean="0"/>
              <a:t>Project 2 : </a:t>
            </a:r>
            <a:r>
              <a:rPr lang="en-US" dirty="0" err="1" smtClean="0"/>
              <a:t>WebChat</a:t>
            </a:r>
            <a:endParaRPr lang="ru-RU" dirty="0"/>
          </a:p>
        </p:txBody>
      </p:sp>
    </p:spTree>
    <p:extLst>
      <p:ext uri="{BB962C8B-B14F-4D97-AF65-F5344CB8AC3E}">
        <p14:creationId xmlns:p14="http://schemas.microsoft.com/office/powerpoint/2010/main" val="3330090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Tomcat</a:t>
            </a:r>
            <a:endParaRPr lang="ru-RU" dirty="0"/>
          </a:p>
        </p:txBody>
      </p:sp>
      <p:sp>
        <p:nvSpPr>
          <p:cNvPr id="3" name="Объект 2"/>
          <p:cNvSpPr>
            <a:spLocks noGrp="1"/>
          </p:cNvSpPr>
          <p:nvPr>
            <p:ph idx="1"/>
          </p:nvPr>
        </p:nvSpPr>
        <p:spPr/>
        <p:txBody>
          <a:bodyPr/>
          <a:lstStyle/>
          <a:p>
            <a:pPr marL="0" indent="0">
              <a:buNone/>
            </a:pPr>
            <a:r>
              <a:rPr lang="ru-RU" b="1" dirty="0" err="1"/>
              <a:t>Tomcat</a:t>
            </a:r>
            <a:r>
              <a:rPr lang="ru-RU" dirty="0"/>
              <a:t> — </a:t>
            </a:r>
            <a:r>
              <a:rPr lang="en-US" dirty="0" smtClean="0"/>
              <a:t>a</a:t>
            </a:r>
            <a:r>
              <a:rPr lang="en-US" dirty="0" smtClean="0"/>
              <a:t>n </a:t>
            </a:r>
            <a:r>
              <a:rPr lang="en-US" dirty="0"/>
              <a:t>open source servlet container developed by the Apache Software Foundation. Implements the Servlet specification, the </a:t>
            </a:r>
            <a:r>
              <a:rPr lang="en-US" dirty="0" err="1"/>
              <a:t>JavaServer</a:t>
            </a:r>
            <a:r>
              <a:rPr lang="en-US" dirty="0"/>
              <a:t> Pages specification, and the </a:t>
            </a:r>
            <a:r>
              <a:rPr lang="en-US" dirty="0" err="1"/>
              <a:t>JavaServer</a:t>
            </a:r>
            <a:r>
              <a:rPr lang="en-US" dirty="0"/>
              <a:t> Faces specification. Written in Java. Tomcat allows you to run web applications and contains a number of self-configuring programs.</a:t>
            </a:r>
            <a:endParaRPr lang="ru-RU" dirty="0"/>
          </a:p>
        </p:txBody>
      </p:sp>
    </p:spTree>
    <p:extLst>
      <p:ext uri="{BB962C8B-B14F-4D97-AF65-F5344CB8AC3E}">
        <p14:creationId xmlns:p14="http://schemas.microsoft.com/office/powerpoint/2010/main" val="613466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95402" y="982132"/>
            <a:ext cx="3032758" cy="4190759"/>
          </a:xfrm>
        </p:spPr>
        <p:txBody>
          <a:bodyPr/>
          <a:lstStyle/>
          <a:p>
            <a:r>
              <a:rPr lang="en-US" dirty="0"/>
              <a:t>Tables</a:t>
            </a:r>
            <a:endParaRPr lang="ru-RU"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1669" y="755709"/>
            <a:ext cx="3306211" cy="5391458"/>
          </a:xfr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6698" y="755708"/>
            <a:ext cx="3272822" cy="3173413"/>
          </a:xfrm>
          <a:prstGeom prst="rect">
            <a:avLst/>
          </a:prstGeom>
        </p:spPr>
      </p:pic>
    </p:spTree>
    <p:extLst>
      <p:ext uri="{BB962C8B-B14F-4D97-AF65-F5344CB8AC3E}">
        <p14:creationId xmlns:p14="http://schemas.microsoft.com/office/powerpoint/2010/main" val="1488812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95402" y="982132"/>
            <a:ext cx="3860072" cy="4669731"/>
          </a:xfrm>
        </p:spPr>
        <p:txBody>
          <a:bodyPr/>
          <a:lstStyle/>
          <a:p>
            <a:r>
              <a:rPr lang="en-US" dirty="0"/>
              <a:t>Database </a:t>
            </a:r>
            <a:r>
              <a:rPr lang="en-US" dirty="0" smtClean="0"/>
              <a:t>links</a:t>
            </a:r>
            <a:endParaRPr lang="ru-RU"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5067" y="763498"/>
            <a:ext cx="5983074" cy="5358628"/>
          </a:xfrm>
        </p:spPr>
      </p:pic>
    </p:spTree>
    <p:extLst>
      <p:ext uri="{BB962C8B-B14F-4D97-AF65-F5344CB8AC3E}">
        <p14:creationId xmlns:p14="http://schemas.microsoft.com/office/powerpoint/2010/main" val="36180913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Authorization and registration</a:t>
            </a:r>
            <a:endParaRPr lang="ru-RU" dirty="0"/>
          </a:p>
        </p:txBody>
      </p:sp>
      <p:pic>
        <p:nvPicPr>
          <p:cNvPr id="4" name="Объект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9814" y="2698243"/>
            <a:ext cx="4820392" cy="3317875"/>
          </a:xfrm>
        </p:spPr>
      </p:pic>
      <p:pic>
        <p:nvPicPr>
          <p:cNvPr id="5" name="Рисунок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2343" y="2698243"/>
            <a:ext cx="4859055" cy="3317875"/>
          </a:xfrm>
          <a:prstGeom prst="rect">
            <a:avLst/>
          </a:prstGeom>
        </p:spPr>
      </p:pic>
    </p:spTree>
    <p:extLst>
      <p:ext uri="{BB962C8B-B14F-4D97-AF65-F5344CB8AC3E}">
        <p14:creationId xmlns:p14="http://schemas.microsoft.com/office/powerpoint/2010/main" val="42125197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Chat</a:t>
            </a:r>
            <a:endParaRPr lang="ru-RU"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2679608"/>
            <a:ext cx="9601200" cy="3073585"/>
          </a:xfrm>
        </p:spPr>
      </p:pic>
    </p:spTree>
    <p:extLst>
      <p:ext uri="{BB962C8B-B14F-4D97-AF65-F5344CB8AC3E}">
        <p14:creationId xmlns:p14="http://schemas.microsoft.com/office/powerpoint/2010/main" val="33360562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Profile</a:t>
            </a:r>
            <a:endParaRPr lang="ru-RU"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2566977"/>
            <a:ext cx="9601200" cy="3298847"/>
          </a:xfrm>
        </p:spPr>
      </p:pic>
    </p:spTree>
    <p:extLst>
      <p:ext uri="{BB962C8B-B14F-4D97-AF65-F5344CB8AC3E}">
        <p14:creationId xmlns:p14="http://schemas.microsoft.com/office/powerpoint/2010/main" val="36051790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Developers</a:t>
            </a:r>
            <a:endParaRPr lang="ru-RU" dirty="0"/>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45433" y="2601005"/>
            <a:ext cx="6501134" cy="3317875"/>
          </a:xfrm>
        </p:spPr>
      </p:pic>
    </p:spTree>
    <p:extLst>
      <p:ext uri="{BB962C8B-B14F-4D97-AF65-F5344CB8AC3E}">
        <p14:creationId xmlns:p14="http://schemas.microsoft.com/office/powerpoint/2010/main" val="4181385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Feedback</a:t>
            </a:r>
            <a:endParaRPr lang="ru-RU" dirty="0"/>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01368" y="2557463"/>
            <a:ext cx="6989263" cy="3317875"/>
          </a:xfrm>
        </p:spPr>
      </p:pic>
    </p:spTree>
    <p:extLst>
      <p:ext uri="{BB962C8B-B14F-4D97-AF65-F5344CB8AC3E}">
        <p14:creationId xmlns:p14="http://schemas.microsoft.com/office/powerpoint/2010/main" val="33146532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95402" y="982132"/>
            <a:ext cx="1339431" cy="4460725"/>
          </a:xfrm>
        </p:spPr>
        <p:txBody>
          <a:bodyPr/>
          <a:lstStyle/>
          <a:p>
            <a:endParaRPr lang="ru-RU" dirty="0"/>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91093" y="694749"/>
            <a:ext cx="3967254" cy="5357708"/>
          </a:xfr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4607" y="694749"/>
            <a:ext cx="4448626" cy="5295300"/>
          </a:xfrm>
          <a:prstGeom prst="rect">
            <a:avLst/>
          </a:prstGeom>
        </p:spPr>
      </p:pic>
    </p:spTree>
    <p:extLst>
      <p:ext uri="{BB962C8B-B14F-4D97-AF65-F5344CB8AC3E}">
        <p14:creationId xmlns:p14="http://schemas.microsoft.com/office/powerpoint/2010/main" val="2553967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Change password</a:t>
            </a:r>
            <a:endParaRPr lang="ru-RU"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8455" y="2557463"/>
            <a:ext cx="4615089" cy="3317875"/>
          </a:xfrm>
        </p:spPr>
      </p:pic>
    </p:spTree>
    <p:extLst>
      <p:ext uri="{BB962C8B-B14F-4D97-AF65-F5344CB8AC3E}">
        <p14:creationId xmlns:p14="http://schemas.microsoft.com/office/powerpoint/2010/main" val="2919854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 would like to see</a:t>
            </a:r>
            <a:r>
              <a:rPr lang="ru-RU" dirty="0" smtClean="0"/>
              <a:t> </a:t>
            </a:r>
            <a:r>
              <a:rPr lang="ru-RU" dirty="0" smtClean="0"/>
              <a:t>…</a:t>
            </a:r>
            <a:endParaRPr lang="ru-RU" dirty="0"/>
          </a:p>
        </p:txBody>
      </p:sp>
      <p:sp>
        <p:nvSpPr>
          <p:cNvPr id="3" name="Объект 2"/>
          <p:cNvSpPr>
            <a:spLocks noGrp="1"/>
          </p:cNvSpPr>
          <p:nvPr>
            <p:ph idx="1"/>
          </p:nvPr>
        </p:nvSpPr>
        <p:spPr/>
        <p:txBody>
          <a:bodyPr/>
          <a:lstStyle/>
          <a:p>
            <a:r>
              <a:rPr lang="en-US" dirty="0"/>
              <a:t>Registration and </a:t>
            </a:r>
            <a:r>
              <a:rPr lang="en-US" dirty="0" smtClean="0"/>
              <a:t>authorization</a:t>
            </a:r>
            <a:endParaRPr lang="ru-RU" dirty="0" smtClean="0"/>
          </a:p>
          <a:p>
            <a:r>
              <a:rPr lang="en-US" dirty="0"/>
              <a:t>Ability to create and view a user </a:t>
            </a:r>
            <a:r>
              <a:rPr lang="en-US" dirty="0" smtClean="0"/>
              <a:t>profile</a:t>
            </a:r>
            <a:endParaRPr lang="ru-RU" dirty="0" smtClean="0"/>
          </a:p>
          <a:p>
            <a:r>
              <a:rPr lang="en-US" dirty="0"/>
              <a:t>Anonymous chat without specifying any </a:t>
            </a:r>
            <a:r>
              <a:rPr lang="en-US" dirty="0" smtClean="0"/>
              <a:t>data</a:t>
            </a:r>
            <a:endParaRPr lang="ru-RU" dirty="0" smtClean="0"/>
          </a:p>
          <a:p>
            <a:r>
              <a:rPr lang="en-US" dirty="0"/>
              <a:t>A</a:t>
            </a:r>
            <a:r>
              <a:rPr lang="en-US" dirty="0" smtClean="0"/>
              <a:t>dmissibility </a:t>
            </a:r>
            <a:r>
              <a:rPr lang="en-US" dirty="0"/>
              <a:t>of leaving feedback for the site</a:t>
            </a:r>
            <a:r>
              <a:rPr lang="ru-RU" dirty="0" smtClean="0"/>
              <a:t>Страница </a:t>
            </a:r>
            <a:r>
              <a:rPr lang="ru-RU" dirty="0" smtClean="0"/>
              <a:t>разработчиков</a:t>
            </a:r>
          </a:p>
          <a:p>
            <a:r>
              <a:rPr lang="en-US" dirty="0" smtClean="0"/>
              <a:t>Password </a:t>
            </a:r>
            <a:r>
              <a:rPr lang="en-US" dirty="0"/>
              <a:t>change</a:t>
            </a:r>
            <a:endParaRPr lang="ru-RU" dirty="0"/>
          </a:p>
        </p:txBody>
      </p:sp>
    </p:spTree>
    <p:extLst>
      <p:ext uri="{BB962C8B-B14F-4D97-AF65-F5344CB8AC3E}">
        <p14:creationId xmlns:p14="http://schemas.microsoft.com/office/powerpoint/2010/main" val="1614796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Thanks for your attention!</a:t>
            </a:r>
            <a:endParaRPr lang="ru-RU"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1543" y="2699804"/>
            <a:ext cx="3828914" cy="3290968"/>
          </a:xfrm>
        </p:spPr>
      </p:pic>
    </p:spTree>
    <p:extLst>
      <p:ext uri="{BB962C8B-B14F-4D97-AF65-F5344CB8AC3E}">
        <p14:creationId xmlns:p14="http://schemas.microsoft.com/office/powerpoint/2010/main" val="1129039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Technology</a:t>
            </a:r>
            <a:endParaRPr lang="ru-RU" dirty="0"/>
          </a:p>
        </p:txBody>
      </p:sp>
      <p:sp>
        <p:nvSpPr>
          <p:cNvPr id="3" name="Объект 2"/>
          <p:cNvSpPr>
            <a:spLocks noGrp="1"/>
          </p:cNvSpPr>
          <p:nvPr>
            <p:ph idx="1"/>
          </p:nvPr>
        </p:nvSpPr>
        <p:spPr/>
        <p:txBody>
          <a:bodyPr>
            <a:normAutofit fontScale="92500" lnSpcReduction="10000"/>
          </a:bodyPr>
          <a:lstStyle/>
          <a:p>
            <a:r>
              <a:rPr lang="en-US" dirty="0" smtClean="0"/>
              <a:t>Maven</a:t>
            </a:r>
            <a:endParaRPr lang="en-US" dirty="0"/>
          </a:p>
          <a:p>
            <a:r>
              <a:rPr lang="en-US" dirty="0"/>
              <a:t>Spring security</a:t>
            </a:r>
          </a:p>
          <a:p>
            <a:r>
              <a:rPr lang="en-US" dirty="0"/>
              <a:t>PostgreSQL</a:t>
            </a:r>
          </a:p>
          <a:p>
            <a:r>
              <a:rPr lang="en-US" dirty="0" err="1" smtClean="0"/>
              <a:t>Git</a:t>
            </a:r>
            <a:endParaRPr lang="en-US" dirty="0" smtClean="0"/>
          </a:p>
          <a:p>
            <a:r>
              <a:rPr lang="en-US" dirty="0" smtClean="0"/>
              <a:t>JDBC</a:t>
            </a:r>
          </a:p>
          <a:p>
            <a:r>
              <a:rPr lang="en-US" dirty="0" smtClean="0"/>
              <a:t>Servlets</a:t>
            </a:r>
          </a:p>
          <a:p>
            <a:r>
              <a:rPr lang="en-US" dirty="0" smtClean="0"/>
              <a:t>Tomcat</a:t>
            </a:r>
          </a:p>
          <a:p>
            <a:endParaRPr lang="ru-RU" dirty="0"/>
          </a:p>
        </p:txBody>
      </p:sp>
    </p:spTree>
    <p:extLst>
      <p:ext uri="{BB962C8B-B14F-4D97-AF65-F5344CB8AC3E}">
        <p14:creationId xmlns:p14="http://schemas.microsoft.com/office/powerpoint/2010/main" val="26616919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Apache </a:t>
            </a:r>
            <a:r>
              <a:rPr lang="ru-RU" dirty="0" err="1"/>
              <a:t>Maven</a:t>
            </a:r>
            <a:r>
              <a:rPr lang="ru-RU" dirty="0"/>
              <a:t> </a:t>
            </a:r>
          </a:p>
        </p:txBody>
      </p:sp>
      <p:sp>
        <p:nvSpPr>
          <p:cNvPr id="3" name="Объект 2"/>
          <p:cNvSpPr>
            <a:spLocks noGrp="1"/>
          </p:cNvSpPr>
          <p:nvPr>
            <p:ph idx="1"/>
          </p:nvPr>
        </p:nvSpPr>
        <p:spPr/>
        <p:txBody>
          <a:bodyPr/>
          <a:lstStyle/>
          <a:p>
            <a:pPr marL="0" indent="0">
              <a:buNone/>
            </a:pPr>
            <a:r>
              <a:rPr lang="en-US" b="1" dirty="0"/>
              <a:t>Apache Maven </a:t>
            </a:r>
            <a:r>
              <a:rPr lang="en-US" dirty="0"/>
              <a:t>is a framework for automating the assembly of projects based on the description of their structure in files in the POM (Project Object Model) language, which is a subset of XML.</a:t>
            </a:r>
            <a:endParaRPr lang="ru-RU" dirty="0"/>
          </a:p>
        </p:txBody>
      </p:sp>
    </p:spTree>
    <p:extLst>
      <p:ext uri="{BB962C8B-B14F-4D97-AF65-F5344CB8AC3E}">
        <p14:creationId xmlns:p14="http://schemas.microsoft.com/office/powerpoint/2010/main" val="737899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Spring</a:t>
            </a:r>
            <a:r>
              <a:rPr lang="ru-RU" dirty="0"/>
              <a:t> </a:t>
            </a:r>
            <a:r>
              <a:rPr lang="ru-RU" dirty="0" err="1"/>
              <a:t>Security</a:t>
            </a:r>
            <a:r>
              <a:rPr lang="ru-RU" dirty="0"/>
              <a:t> </a:t>
            </a:r>
          </a:p>
        </p:txBody>
      </p:sp>
      <p:sp>
        <p:nvSpPr>
          <p:cNvPr id="3" name="Объект 2"/>
          <p:cNvSpPr>
            <a:spLocks noGrp="1"/>
          </p:cNvSpPr>
          <p:nvPr>
            <p:ph idx="1"/>
          </p:nvPr>
        </p:nvSpPr>
        <p:spPr/>
        <p:txBody>
          <a:bodyPr/>
          <a:lstStyle/>
          <a:p>
            <a:pPr marL="0" indent="0">
              <a:buNone/>
            </a:pPr>
            <a:r>
              <a:rPr lang="ru-RU" dirty="0" err="1"/>
              <a:t>Spring</a:t>
            </a:r>
            <a:r>
              <a:rPr lang="ru-RU" dirty="0"/>
              <a:t> </a:t>
            </a:r>
            <a:r>
              <a:rPr lang="ru-RU" dirty="0" err="1"/>
              <a:t>Security</a:t>
            </a:r>
            <a:r>
              <a:rPr lang="ru-RU" dirty="0"/>
              <a:t> - </a:t>
            </a:r>
            <a:r>
              <a:rPr lang="en-US" dirty="0"/>
              <a:t>it is a framework that focuses on providing both authentication and authorization in Java applications. Like all Spring projects, its real strength lies in the fact that it can be easily extended with the necessary functionality.</a:t>
            </a:r>
            <a:endParaRPr lang="ru-RU" dirty="0"/>
          </a:p>
        </p:txBody>
      </p:sp>
    </p:spTree>
    <p:extLst>
      <p:ext uri="{BB962C8B-B14F-4D97-AF65-F5344CB8AC3E}">
        <p14:creationId xmlns:p14="http://schemas.microsoft.com/office/powerpoint/2010/main" val="2579406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PostgreSQL</a:t>
            </a:r>
            <a:endParaRPr lang="ru-RU" dirty="0"/>
          </a:p>
        </p:txBody>
      </p:sp>
      <p:sp>
        <p:nvSpPr>
          <p:cNvPr id="3" name="Объект 2"/>
          <p:cNvSpPr>
            <a:spLocks noGrp="1"/>
          </p:cNvSpPr>
          <p:nvPr>
            <p:ph idx="1"/>
          </p:nvPr>
        </p:nvSpPr>
        <p:spPr/>
        <p:txBody>
          <a:bodyPr/>
          <a:lstStyle/>
          <a:p>
            <a:pPr marL="0" indent="0">
              <a:buNone/>
            </a:pPr>
            <a:r>
              <a:rPr lang="en-US" b="1" dirty="0" smtClean="0"/>
              <a:t>PostgreSQL</a:t>
            </a:r>
            <a:r>
              <a:rPr lang="en-US" dirty="0" smtClean="0"/>
              <a:t> - </a:t>
            </a:r>
            <a:r>
              <a:rPr lang="en-US" dirty="0"/>
              <a:t>free object-relational database management system (DBMS</a:t>
            </a:r>
            <a:r>
              <a:rPr lang="en-US" dirty="0" smtClean="0"/>
              <a:t>).</a:t>
            </a:r>
            <a:endParaRPr lang="ru-RU" dirty="0"/>
          </a:p>
        </p:txBody>
      </p:sp>
    </p:spTree>
    <p:extLst>
      <p:ext uri="{BB962C8B-B14F-4D97-AF65-F5344CB8AC3E}">
        <p14:creationId xmlns:p14="http://schemas.microsoft.com/office/powerpoint/2010/main" val="47178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Git</a:t>
            </a:r>
            <a:endParaRPr lang="ru-RU" dirty="0"/>
          </a:p>
        </p:txBody>
      </p:sp>
      <p:sp>
        <p:nvSpPr>
          <p:cNvPr id="3" name="Объект 2"/>
          <p:cNvSpPr>
            <a:spLocks noGrp="1"/>
          </p:cNvSpPr>
          <p:nvPr>
            <p:ph idx="1"/>
          </p:nvPr>
        </p:nvSpPr>
        <p:spPr/>
        <p:txBody>
          <a:bodyPr/>
          <a:lstStyle/>
          <a:p>
            <a:pPr marL="0" indent="0">
              <a:buNone/>
            </a:pPr>
            <a:r>
              <a:rPr lang="en-US" dirty="0"/>
              <a:t>Distributed version control system.</a:t>
            </a:r>
            <a:endParaRPr lang="ru-RU" dirty="0"/>
          </a:p>
        </p:txBody>
      </p:sp>
    </p:spTree>
    <p:extLst>
      <p:ext uri="{BB962C8B-B14F-4D97-AF65-F5344CB8AC3E}">
        <p14:creationId xmlns:p14="http://schemas.microsoft.com/office/powerpoint/2010/main" val="885842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JDBC</a:t>
            </a:r>
            <a:endParaRPr lang="ru-RU" dirty="0"/>
          </a:p>
        </p:txBody>
      </p:sp>
      <p:sp>
        <p:nvSpPr>
          <p:cNvPr id="3" name="Объект 2"/>
          <p:cNvSpPr>
            <a:spLocks noGrp="1"/>
          </p:cNvSpPr>
          <p:nvPr>
            <p:ph idx="1"/>
          </p:nvPr>
        </p:nvSpPr>
        <p:spPr/>
        <p:txBody>
          <a:bodyPr/>
          <a:lstStyle/>
          <a:p>
            <a:pPr marL="0" indent="0">
              <a:buNone/>
            </a:pPr>
            <a:r>
              <a:rPr lang="ru-RU" dirty="0"/>
              <a:t>JDBC (англ. </a:t>
            </a:r>
            <a:r>
              <a:rPr lang="ru-RU" dirty="0" err="1"/>
              <a:t>Java</a:t>
            </a:r>
            <a:r>
              <a:rPr lang="ru-RU" dirty="0"/>
              <a:t> </a:t>
            </a:r>
            <a:r>
              <a:rPr lang="ru-RU" dirty="0" err="1"/>
              <a:t>DataBase</a:t>
            </a:r>
            <a:r>
              <a:rPr lang="ru-RU" dirty="0"/>
              <a:t> </a:t>
            </a:r>
            <a:r>
              <a:rPr lang="ru-RU" dirty="0" err="1"/>
              <a:t>Connectivity</a:t>
            </a:r>
            <a:r>
              <a:rPr lang="ru-RU" dirty="0"/>
              <a:t> - соединение с базами данных на </a:t>
            </a:r>
            <a:r>
              <a:rPr lang="ru-RU" dirty="0" err="1"/>
              <a:t>Java</a:t>
            </a:r>
            <a:r>
              <a:rPr lang="ru-RU" dirty="0"/>
              <a:t>) - </a:t>
            </a:r>
            <a:r>
              <a:rPr lang="en-US" dirty="0"/>
              <a:t>platform independent industry standard for interaction of Java applications with various DBMS.</a:t>
            </a:r>
            <a:endParaRPr lang="en-US" dirty="0"/>
          </a:p>
        </p:txBody>
      </p:sp>
    </p:spTree>
    <p:extLst>
      <p:ext uri="{BB962C8B-B14F-4D97-AF65-F5344CB8AC3E}">
        <p14:creationId xmlns:p14="http://schemas.microsoft.com/office/powerpoint/2010/main" val="3576136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Servlets</a:t>
            </a:r>
            <a:endParaRPr lang="ru-RU" dirty="0"/>
          </a:p>
        </p:txBody>
      </p:sp>
      <p:sp>
        <p:nvSpPr>
          <p:cNvPr id="3" name="Объект 2"/>
          <p:cNvSpPr>
            <a:spLocks noGrp="1"/>
          </p:cNvSpPr>
          <p:nvPr>
            <p:ph idx="1"/>
          </p:nvPr>
        </p:nvSpPr>
        <p:spPr/>
        <p:txBody>
          <a:bodyPr/>
          <a:lstStyle/>
          <a:p>
            <a:pPr marL="0" indent="0">
              <a:buNone/>
            </a:pPr>
            <a:r>
              <a:rPr lang="ru-RU" b="1" dirty="0" err="1"/>
              <a:t>Servlet</a:t>
            </a:r>
            <a:r>
              <a:rPr lang="ru-RU" dirty="0"/>
              <a:t> – </a:t>
            </a:r>
            <a:r>
              <a:rPr lang="en-US" dirty="0"/>
              <a:t>first of all, it is a simple Java interface, the implementation of which extends the functionality of the server. The servlet communicates with clients through a request-response principle. While servlets can serve any request, they are commonly used to extend web servers.</a:t>
            </a:r>
            <a:endParaRPr lang="ru-RU" dirty="0"/>
          </a:p>
        </p:txBody>
      </p:sp>
    </p:spTree>
    <p:extLst>
      <p:ext uri="{BB962C8B-B14F-4D97-AF65-F5344CB8AC3E}">
        <p14:creationId xmlns:p14="http://schemas.microsoft.com/office/powerpoint/2010/main" val="27759838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Натуральные материалы">
  <a:themeElements>
    <a:clrScheme name="Натуральные материалы">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Натуральные материалы">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Натуральные материалы">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31</TotalTime>
  <Words>249</Words>
  <Application>Microsoft Office PowerPoint</Application>
  <PresentationFormat>Широкоэкранный</PresentationFormat>
  <Paragraphs>41</Paragraphs>
  <Slides>20</Slides>
  <Notes>2</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20</vt:i4>
      </vt:variant>
    </vt:vector>
  </HeadingPairs>
  <TitlesOfParts>
    <vt:vector size="24" baseType="lpstr">
      <vt:lpstr>Arial</vt:lpstr>
      <vt:lpstr>Calibri</vt:lpstr>
      <vt:lpstr>Garamond</vt:lpstr>
      <vt:lpstr>Натуральные материалы</vt:lpstr>
      <vt:lpstr>Description</vt:lpstr>
      <vt:lpstr>I would like to see …</vt:lpstr>
      <vt:lpstr>Technology</vt:lpstr>
      <vt:lpstr>Apache Maven </vt:lpstr>
      <vt:lpstr>Spring Security </vt:lpstr>
      <vt:lpstr>PostgreSQL</vt:lpstr>
      <vt:lpstr>Git</vt:lpstr>
      <vt:lpstr>JDBC</vt:lpstr>
      <vt:lpstr>Servlets</vt:lpstr>
      <vt:lpstr>Tomcat</vt:lpstr>
      <vt:lpstr>Tables</vt:lpstr>
      <vt:lpstr>Database links</vt:lpstr>
      <vt:lpstr>Authorization and registration</vt:lpstr>
      <vt:lpstr>Chat</vt:lpstr>
      <vt:lpstr>Profile</vt:lpstr>
      <vt:lpstr>Developers</vt:lpstr>
      <vt:lpstr>Feedback</vt:lpstr>
      <vt:lpstr>Презентация PowerPoint</vt:lpstr>
      <vt:lpstr>Change password</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Description</dc:title>
  <dc:creator>Булат Билалов</dc:creator>
  <cp:lastModifiedBy>Булат Билалов</cp:lastModifiedBy>
  <cp:revision>7</cp:revision>
  <dcterms:created xsi:type="dcterms:W3CDTF">2020-07-24T11:50:48Z</dcterms:created>
  <dcterms:modified xsi:type="dcterms:W3CDTF">2020-07-24T13:53:06Z</dcterms:modified>
</cp:coreProperties>
</file>