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69" r:id="rId9"/>
    <p:sldId id="274" r:id="rId10"/>
    <p:sldId id="275" r:id="rId11"/>
    <p:sldId id="262" r:id="rId12"/>
    <p:sldId id="260" r:id="rId13"/>
    <p:sldId id="259" r:id="rId14"/>
    <p:sldId id="261" r:id="rId15"/>
    <p:sldId id="263" r:id="rId16"/>
    <p:sldId id="264" r:id="rId17"/>
    <p:sldId id="265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B8697-BDB9-403D-B9E1-7B36EE970EF6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56F6-2BE1-4485-B879-C54FE07B74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679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F7E3A-29C8-47DC-AC5A-5C6F7A82D79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48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656F6-2BE1-4485-B879-C54FE07B746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187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1CA9D0D-ACA5-4AA0-ADA7-024F2E8FAF6A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F72A400-0F1D-4A8C-865A-79F00BB95CC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1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9D0D-ACA5-4AA0-ADA7-024F2E8FAF6A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A400-0F1D-4A8C-865A-79F00BB95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29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9D0D-ACA5-4AA0-ADA7-024F2E8FAF6A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A400-0F1D-4A8C-865A-79F00BB95CC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99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9D0D-ACA5-4AA0-ADA7-024F2E8FAF6A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A400-0F1D-4A8C-865A-79F00BB95CC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480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9D0D-ACA5-4AA0-ADA7-024F2E8FAF6A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A400-0F1D-4A8C-865A-79F00BB95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811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9D0D-ACA5-4AA0-ADA7-024F2E8FAF6A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A400-0F1D-4A8C-865A-79F00BB95CC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415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9D0D-ACA5-4AA0-ADA7-024F2E8FAF6A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A400-0F1D-4A8C-865A-79F00BB95CC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299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9D0D-ACA5-4AA0-ADA7-024F2E8FAF6A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A400-0F1D-4A8C-865A-79F00BB95CC2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838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9D0D-ACA5-4AA0-ADA7-024F2E8FAF6A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A400-0F1D-4A8C-865A-79F00BB95CC2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91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9D0D-ACA5-4AA0-ADA7-024F2E8FAF6A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A400-0F1D-4A8C-865A-79F00BB95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59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9D0D-ACA5-4AA0-ADA7-024F2E8FAF6A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A400-0F1D-4A8C-865A-79F00BB95CC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4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9D0D-ACA5-4AA0-ADA7-024F2E8FAF6A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A400-0F1D-4A8C-865A-79F00BB95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44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9D0D-ACA5-4AA0-ADA7-024F2E8FAF6A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A400-0F1D-4A8C-865A-79F00BB95CC2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21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9D0D-ACA5-4AA0-ADA7-024F2E8FAF6A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A400-0F1D-4A8C-865A-79F00BB95CC2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9D0D-ACA5-4AA0-ADA7-024F2E8FAF6A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A400-0F1D-4A8C-865A-79F00BB95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7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9D0D-ACA5-4AA0-ADA7-024F2E8FAF6A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A400-0F1D-4A8C-865A-79F00BB95CC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91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9D0D-ACA5-4AA0-ADA7-024F2E8FAF6A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A400-0F1D-4A8C-865A-79F00BB95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39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CA9D0D-ACA5-4AA0-ADA7-024F2E8FAF6A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72A400-0F1D-4A8C-865A-79F00BB95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29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2 : </a:t>
            </a:r>
            <a:r>
              <a:rPr lang="en-US" dirty="0" err="1" smtClean="0"/>
              <a:t>WebChat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09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Tomcat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/>
              <a:t>Tomcat</a:t>
            </a:r>
            <a:r>
              <a:rPr lang="ru-RU" dirty="0"/>
              <a:t> — контейнер </a:t>
            </a:r>
            <a:r>
              <a:rPr lang="ru-RU" dirty="0" err="1"/>
              <a:t>сервлетов</a:t>
            </a:r>
            <a:r>
              <a:rPr lang="ru-RU" dirty="0"/>
              <a:t> с открытым исходным кодом, разрабатываемый </a:t>
            </a:r>
            <a:r>
              <a:rPr lang="ru-RU" dirty="0" err="1"/>
              <a:t>Apache</a:t>
            </a:r>
            <a:r>
              <a:rPr lang="ru-RU" dirty="0"/>
              <a:t> 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Foundation</a:t>
            </a:r>
            <a:r>
              <a:rPr lang="ru-RU" dirty="0"/>
              <a:t>. Реализует спецификацию </a:t>
            </a:r>
            <a:r>
              <a:rPr lang="ru-RU" dirty="0" err="1"/>
              <a:t>сервлетов</a:t>
            </a:r>
            <a:r>
              <a:rPr lang="ru-RU" dirty="0"/>
              <a:t>, спецификацию </a:t>
            </a:r>
            <a:r>
              <a:rPr lang="ru-RU" dirty="0" err="1"/>
              <a:t>JavaServer</a:t>
            </a:r>
            <a:r>
              <a:rPr lang="ru-RU" dirty="0"/>
              <a:t> </a:t>
            </a:r>
            <a:r>
              <a:rPr lang="ru-RU" dirty="0" err="1"/>
              <a:t>Pages</a:t>
            </a:r>
            <a:r>
              <a:rPr lang="ru-RU" dirty="0"/>
              <a:t> и </a:t>
            </a:r>
            <a:r>
              <a:rPr lang="ru-RU" dirty="0" err="1"/>
              <a:t>JavaServer</a:t>
            </a:r>
            <a:r>
              <a:rPr lang="ru-RU" dirty="0"/>
              <a:t> </a:t>
            </a:r>
            <a:r>
              <a:rPr lang="ru-RU" dirty="0" err="1"/>
              <a:t>Faces</a:t>
            </a:r>
            <a:r>
              <a:rPr lang="ru-RU" dirty="0"/>
              <a:t>. Написан на языке </a:t>
            </a:r>
            <a:r>
              <a:rPr lang="ru-RU" dirty="0" err="1"/>
              <a:t>Java</a:t>
            </a:r>
            <a:r>
              <a:rPr lang="ru-RU" dirty="0"/>
              <a:t>. </a:t>
            </a:r>
            <a:r>
              <a:rPr lang="ru-RU" dirty="0" err="1"/>
              <a:t>Tomcat</a:t>
            </a:r>
            <a:r>
              <a:rPr lang="ru-RU" dirty="0"/>
              <a:t> позволяет запускать веб-приложения и содержит ряд программ для </a:t>
            </a:r>
            <a:r>
              <a:rPr lang="ru-RU" dirty="0" err="1"/>
              <a:t>самоконфигурирования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46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032758" cy="4190759"/>
          </a:xfrm>
        </p:spPr>
        <p:txBody>
          <a:bodyPr/>
          <a:lstStyle/>
          <a:p>
            <a:r>
              <a:rPr lang="ru-RU" dirty="0" smtClean="0"/>
              <a:t>Таблицы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69" y="755709"/>
            <a:ext cx="3306211" cy="539145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698" y="755708"/>
            <a:ext cx="3272822" cy="317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1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860072" cy="4669731"/>
          </a:xfrm>
        </p:spPr>
        <p:txBody>
          <a:bodyPr/>
          <a:lstStyle/>
          <a:p>
            <a:r>
              <a:rPr lang="ru-RU" dirty="0" smtClean="0"/>
              <a:t>Связи в базе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067" y="763498"/>
            <a:ext cx="5983074" cy="5358628"/>
          </a:xfrm>
        </p:spPr>
      </p:pic>
    </p:spTree>
    <p:extLst>
      <p:ext uri="{BB962C8B-B14F-4D97-AF65-F5344CB8AC3E}">
        <p14:creationId xmlns:p14="http://schemas.microsoft.com/office/powerpoint/2010/main" val="36180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 и регистрация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14" y="2698243"/>
            <a:ext cx="4820392" cy="331787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343" y="2698243"/>
            <a:ext cx="4859055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1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79608"/>
            <a:ext cx="9601200" cy="3073585"/>
          </a:xfrm>
        </p:spPr>
      </p:pic>
    </p:spTree>
    <p:extLst>
      <p:ext uri="{BB962C8B-B14F-4D97-AF65-F5344CB8AC3E}">
        <p14:creationId xmlns:p14="http://schemas.microsoft.com/office/powerpoint/2010/main" val="33360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Профиль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66977"/>
            <a:ext cx="9601200" cy="3298847"/>
          </a:xfrm>
        </p:spPr>
      </p:pic>
    </p:spTree>
    <p:extLst>
      <p:ext uri="{BB962C8B-B14F-4D97-AF65-F5344CB8AC3E}">
        <p14:creationId xmlns:p14="http://schemas.microsoft.com/office/powerpoint/2010/main" val="360517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Разработчики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433" y="2601005"/>
            <a:ext cx="6501134" cy="3317875"/>
          </a:xfrm>
        </p:spPr>
      </p:pic>
    </p:spTree>
    <p:extLst>
      <p:ext uri="{BB962C8B-B14F-4D97-AF65-F5344CB8AC3E}">
        <p14:creationId xmlns:p14="http://schemas.microsoft.com/office/powerpoint/2010/main" val="418138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Обратная связь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368" y="2557463"/>
            <a:ext cx="6989263" cy="3317875"/>
          </a:xfrm>
        </p:spPr>
      </p:pic>
    </p:spTree>
    <p:extLst>
      <p:ext uri="{BB962C8B-B14F-4D97-AF65-F5344CB8AC3E}">
        <p14:creationId xmlns:p14="http://schemas.microsoft.com/office/powerpoint/2010/main" val="33146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1339431" cy="446072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93" y="694749"/>
            <a:ext cx="3967254" cy="535770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607" y="694749"/>
            <a:ext cx="4448626" cy="52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6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пароля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455" y="2557463"/>
            <a:ext cx="4615089" cy="3317875"/>
          </a:xfrm>
        </p:spPr>
      </p:pic>
    </p:spTree>
    <p:extLst>
      <p:ext uri="{BB962C8B-B14F-4D97-AF65-F5344CB8AC3E}">
        <p14:creationId xmlns:p14="http://schemas.microsoft.com/office/powerpoint/2010/main" val="291985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Хотел бы увидеть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Регистрацию и авторизацию</a:t>
            </a:r>
          </a:p>
          <a:p>
            <a:r>
              <a:rPr lang="ru-RU" dirty="0" smtClean="0"/>
              <a:t>Возможность создания и просмотра профиля пользователя</a:t>
            </a:r>
          </a:p>
          <a:p>
            <a:r>
              <a:rPr lang="ru-RU" dirty="0" smtClean="0"/>
              <a:t>Анонимный чат без указания каких-либо данных</a:t>
            </a:r>
          </a:p>
          <a:p>
            <a:r>
              <a:rPr lang="ru-RU" dirty="0" smtClean="0"/>
              <a:t>Допустимость оставления обратной связи для сайта</a:t>
            </a:r>
          </a:p>
          <a:p>
            <a:r>
              <a:rPr lang="ru-RU" dirty="0" smtClean="0"/>
              <a:t>Страница разработчиков</a:t>
            </a:r>
          </a:p>
          <a:p>
            <a:r>
              <a:rPr lang="ru-RU" dirty="0" smtClean="0"/>
              <a:t>Смена пароля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79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543" y="2699804"/>
            <a:ext cx="3828914" cy="3290968"/>
          </a:xfrm>
        </p:spPr>
      </p:pic>
    </p:spTree>
    <p:extLst>
      <p:ext uri="{BB962C8B-B14F-4D97-AF65-F5344CB8AC3E}">
        <p14:creationId xmlns:p14="http://schemas.microsoft.com/office/powerpoint/2010/main" val="11290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Maven</a:t>
            </a:r>
            <a:endParaRPr lang="en-US" dirty="0"/>
          </a:p>
          <a:p>
            <a:r>
              <a:rPr lang="en-US" dirty="0"/>
              <a:t>Spring security</a:t>
            </a:r>
          </a:p>
          <a:p>
            <a:r>
              <a:rPr lang="en-US" dirty="0"/>
              <a:t>PostgreSQL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JDBC</a:t>
            </a:r>
          </a:p>
          <a:p>
            <a:r>
              <a:rPr lang="en-US" dirty="0" smtClean="0"/>
              <a:t>Servlets</a:t>
            </a:r>
          </a:p>
          <a:p>
            <a:r>
              <a:rPr lang="en-US" dirty="0" smtClean="0"/>
              <a:t>Tomcat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6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Apache</a:t>
            </a:r>
            <a:r>
              <a:rPr lang="ru-RU" dirty="0"/>
              <a:t> </a:t>
            </a:r>
            <a:r>
              <a:rPr lang="ru-RU" dirty="0" err="1"/>
              <a:t>Maven</a:t>
            </a:r>
            <a:r>
              <a:rPr lang="ru-RU" dirty="0"/>
              <a:t>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/>
              <a:t>Apache</a:t>
            </a:r>
            <a:r>
              <a:rPr lang="ru-RU" b="1" dirty="0"/>
              <a:t> </a:t>
            </a:r>
            <a:r>
              <a:rPr lang="ru-RU" b="1" dirty="0" err="1"/>
              <a:t>Maven</a:t>
            </a:r>
            <a:r>
              <a:rPr lang="ru-RU" dirty="0"/>
              <a:t> — фреймворк для автоматизации сборки проектов на основе описания их структуры в файлах на языке POM (англ. Project </a:t>
            </a:r>
            <a:r>
              <a:rPr lang="ru-RU" dirty="0" err="1"/>
              <a:t>Object</a:t>
            </a:r>
            <a:r>
              <a:rPr lang="ru-RU" dirty="0"/>
              <a:t> Model), являющемся подмножеством </a:t>
            </a:r>
            <a:r>
              <a:rPr lang="ru-RU" dirty="0" smtClean="0"/>
              <a:t>XML. 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8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Spring</a:t>
            </a:r>
            <a:r>
              <a:rPr lang="ru-RU" dirty="0"/>
              <a:t> </a:t>
            </a:r>
            <a:r>
              <a:rPr lang="ru-RU" dirty="0" err="1"/>
              <a:t>Security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Spring</a:t>
            </a:r>
            <a:r>
              <a:rPr lang="ru-RU" dirty="0"/>
              <a:t> </a:t>
            </a:r>
            <a:r>
              <a:rPr lang="ru-RU" dirty="0" err="1"/>
              <a:t>Security</a:t>
            </a:r>
            <a:r>
              <a:rPr lang="ru-RU" dirty="0"/>
              <a:t> - это фреймворк, который сфокусирован на обеспечение как аутентификации, так и авторизации в </a:t>
            </a:r>
            <a:r>
              <a:rPr lang="ru-RU" dirty="0" err="1"/>
              <a:t>Java</a:t>
            </a:r>
            <a:r>
              <a:rPr lang="ru-RU" dirty="0"/>
              <a:t>-приложениях. Как и все </a:t>
            </a:r>
            <a:r>
              <a:rPr lang="ru-RU" dirty="0" err="1"/>
              <a:t>Spring</a:t>
            </a:r>
            <a:r>
              <a:rPr lang="ru-RU" dirty="0"/>
              <a:t> проекты, настоящая сила </a:t>
            </a:r>
            <a:r>
              <a:rPr lang="ru-RU" dirty="0" smtClean="0"/>
              <a:t>его </a:t>
            </a:r>
            <a:r>
              <a:rPr lang="ru-RU" dirty="0"/>
              <a:t>в том, что он может быть легко дополнен нужным функционалом.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94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PostgreSQL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PostgreSQL - </a:t>
            </a:r>
            <a:r>
              <a:rPr lang="ru-RU" dirty="0" smtClean="0"/>
              <a:t>свободная </a:t>
            </a:r>
            <a:r>
              <a:rPr lang="ru-RU" dirty="0"/>
              <a:t>объектно-реляционная система управления базами данных (</a:t>
            </a:r>
            <a:r>
              <a:rPr lang="ru-RU" dirty="0" smtClean="0"/>
              <a:t>СУБД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1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Распределённая </a:t>
            </a:r>
            <a:r>
              <a:rPr lang="ru-RU" dirty="0"/>
              <a:t>система управления </a:t>
            </a:r>
            <a:r>
              <a:rPr lang="ru-RU" dirty="0" smtClean="0"/>
              <a:t>версиями.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84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JDBC (англ. 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DataBase</a:t>
            </a:r>
            <a:r>
              <a:rPr lang="ru-RU" dirty="0"/>
              <a:t> </a:t>
            </a:r>
            <a:r>
              <a:rPr lang="ru-RU" dirty="0" err="1"/>
              <a:t>Connectivity</a:t>
            </a:r>
            <a:r>
              <a:rPr lang="ru-RU" dirty="0"/>
              <a:t> - соединение с базами данных на </a:t>
            </a:r>
            <a:r>
              <a:rPr lang="ru-RU" dirty="0" err="1"/>
              <a:t>Java</a:t>
            </a:r>
            <a:r>
              <a:rPr lang="ru-RU" dirty="0"/>
              <a:t>) - платформенно независимый промышленный стандарт взаимодействия </a:t>
            </a:r>
            <a:r>
              <a:rPr lang="ru-RU" dirty="0" err="1"/>
              <a:t>Java</a:t>
            </a:r>
            <a:r>
              <a:rPr lang="ru-RU" dirty="0"/>
              <a:t>-приложений с различными СУБД.</a:t>
            </a:r>
          </a:p>
        </p:txBody>
      </p:sp>
    </p:spTree>
    <p:extLst>
      <p:ext uri="{BB962C8B-B14F-4D97-AF65-F5344CB8AC3E}">
        <p14:creationId xmlns:p14="http://schemas.microsoft.com/office/powerpoint/2010/main" val="357613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/>
              <a:t>Servlet</a:t>
            </a:r>
            <a:r>
              <a:rPr lang="ru-RU" dirty="0"/>
              <a:t> – в первую очередь это простой </a:t>
            </a:r>
            <a:r>
              <a:rPr lang="ru-RU" dirty="0" err="1"/>
              <a:t>Java</a:t>
            </a:r>
            <a:r>
              <a:rPr lang="ru-RU" dirty="0"/>
              <a:t> интерфейс, реализация которого расширяет функциональные возможности сервера. </a:t>
            </a:r>
            <a:r>
              <a:rPr lang="ru-RU" dirty="0" err="1"/>
              <a:t>Сервлет</a:t>
            </a:r>
            <a:r>
              <a:rPr lang="ru-RU" dirty="0"/>
              <a:t> взаимодействует с клиентами посредством принципа запрос-ответ. Хотя </a:t>
            </a:r>
            <a:r>
              <a:rPr lang="ru-RU" dirty="0" err="1"/>
              <a:t>сервлеты</a:t>
            </a:r>
            <a:r>
              <a:rPr lang="ru-RU" dirty="0"/>
              <a:t> могут обслуживать любые запросы, они обычно используются для расширения веб-серверов.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983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</TotalTime>
  <Words>199</Words>
  <Application>Microsoft Office PowerPoint</Application>
  <PresentationFormat>Широкоэкранный</PresentationFormat>
  <Paragraphs>42</Paragraphs>
  <Slides>20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Garamond</vt:lpstr>
      <vt:lpstr>Натуральные материалы</vt:lpstr>
      <vt:lpstr>Description</vt:lpstr>
      <vt:lpstr>Хотел бы увидеть …</vt:lpstr>
      <vt:lpstr>Технологии</vt:lpstr>
      <vt:lpstr>Apache Maven </vt:lpstr>
      <vt:lpstr>Spring Security </vt:lpstr>
      <vt:lpstr>PostgreSQL</vt:lpstr>
      <vt:lpstr>Git</vt:lpstr>
      <vt:lpstr>JDBC</vt:lpstr>
      <vt:lpstr>Servlets</vt:lpstr>
      <vt:lpstr>Tomcat</vt:lpstr>
      <vt:lpstr>Таблицы</vt:lpstr>
      <vt:lpstr>Связи в базе данных</vt:lpstr>
      <vt:lpstr>Авторизация и регистрация</vt:lpstr>
      <vt:lpstr>Чат</vt:lpstr>
      <vt:lpstr>Профиль</vt:lpstr>
      <vt:lpstr>Разработчики</vt:lpstr>
      <vt:lpstr>Обратная связь</vt:lpstr>
      <vt:lpstr>Презентация PowerPoint</vt:lpstr>
      <vt:lpstr>Изменение пароля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Description</dc:title>
  <dc:creator>Булат Билалов</dc:creator>
  <cp:lastModifiedBy>Булат Билалов</cp:lastModifiedBy>
  <cp:revision>5</cp:revision>
  <dcterms:created xsi:type="dcterms:W3CDTF">2020-07-24T11:50:48Z</dcterms:created>
  <dcterms:modified xsi:type="dcterms:W3CDTF">2020-07-24T13:38:46Z</dcterms:modified>
</cp:coreProperties>
</file>