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D5AA-3C92-4085-A2E0-6B7666A4DDA1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0AF5-70D0-4D39-96A2-38BFD65B85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52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57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927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29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22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24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42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24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11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812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41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78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69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50AF5-70D0-4D39-96A2-38BFD65B85D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99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7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37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450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6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34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38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6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34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66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6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6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4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5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2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7E35CE-007C-4423-AF2A-D3D2B2222A99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33A75F-58EA-4841-AEC2-A7EFEC745D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80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07B77-34C1-4AC0-9DDF-29380F36B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Logos </a:t>
            </a:r>
            <a:r>
              <a:rPr lang="cs-CZ" dirty="0" err="1"/>
              <a:t>polytechnikos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2AF876-1096-4C73-A6DB-697B5B60A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366482" cy="1947333"/>
          </a:xfrm>
        </p:spPr>
        <p:txBody>
          <a:bodyPr/>
          <a:lstStyle/>
          <a:p>
            <a:r>
              <a:rPr lang="cs-CZ" dirty="0"/>
              <a:t>Semestrální práce do předmětu </a:t>
            </a:r>
            <a:r>
              <a:rPr lang="cs-CZ" dirty="0" err="1"/>
              <a:t>xRSP</a:t>
            </a:r>
            <a:endParaRPr lang="cs-CZ" dirty="0"/>
          </a:p>
          <a:p>
            <a:r>
              <a:rPr lang="cs-CZ" dirty="0"/>
              <a:t>Vypracoval: Martin Bulák, Lukáš Kremláček, Vojtěch Janoušek</a:t>
            </a:r>
          </a:p>
          <a:p>
            <a:r>
              <a:rPr lang="cs-CZ" dirty="0"/>
              <a:t>Jako Skupina 6</a:t>
            </a:r>
          </a:p>
        </p:txBody>
      </p:sp>
    </p:spTree>
    <p:extLst>
      <p:ext uri="{BB962C8B-B14F-4D97-AF65-F5344CB8AC3E}">
        <p14:creationId xmlns:p14="http://schemas.microsoft.com/office/powerpoint/2010/main" val="300498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Editor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78233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Přístup k článkům které byly do systému nově nahrány</a:t>
            </a:r>
          </a:p>
          <a:p>
            <a:r>
              <a:rPr lang="cs-CZ" dirty="0"/>
              <a:t>Funkce pro schvalování, ‚mazání‘ příspěvků</a:t>
            </a:r>
          </a:p>
          <a:p>
            <a:r>
              <a:rPr lang="cs-CZ" dirty="0"/>
              <a:t>Možnost poslání žádosti o předělání příspěvku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0C2665-3617-4F81-A2BD-5CE19979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24" y="2477016"/>
            <a:ext cx="9292341" cy="21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recenzent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Přístup k článkům které byly schváleny editorem</a:t>
            </a:r>
          </a:p>
          <a:p>
            <a:r>
              <a:rPr lang="cs-CZ" dirty="0"/>
              <a:t>Funkce pro psaní recenzí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C5F8E59-C643-4C11-8BE8-53C6F294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3" y="2224009"/>
            <a:ext cx="9946433" cy="24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Administrátor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3646861"/>
          </a:xfrm>
        </p:spPr>
        <p:txBody>
          <a:bodyPr>
            <a:normAutofit/>
          </a:bodyPr>
          <a:lstStyle/>
          <a:p>
            <a:r>
              <a:rPr lang="cs-CZ" dirty="0"/>
              <a:t>Má funkce všech předchozích rolí</a:t>
            </a:r>
          </a:p>
          <a:p>
            <a:r>
              <a:rPr lang="cs-CZ" dirty="0"/>
              <a:t>Navíc má funkce pro správu uživatelů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F611194-5CA8-42C6-B92A-F02CB917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" y="1847858"/>
            <a:ext cx="7442752" cy="207272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21B5A8FE-792B-40AE-952B-A2F2CF21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5" y="4027168"/>
            <a:ext cx="8608575" cy="26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Návrh a priorita pro následující sprint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589918"/>
          </a:xfrm>
        </p:spPr>
        <p:txBody>
          <a:bodyPr>
            <a:normAutofit/>
          </a:bodyPr>
          <a:lstStyle/>
          <a:p>
            <a:r>
              <a:rPr lang="cs-CZ" dirty="0"/>
              <a:t>Ladění drobností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Oprava případných chyb</a:t>
            </a:r>
          </a:p>
          <a:p>
            <a:r>
              <a:rPr lang="cs-CZ" dirty="0"/>
              <a:t>V případě dostatku času se bude pracovat na pokročilejších funkcí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026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Použito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905358"/>
            <a:ext cx="9292341" cy="5761355"/>
          </a:xfrm>
        </p:spPr>
        <p:txBody>
          <a:bodyPr>
            <a:normAutofit/>
          </a:bodyPr>
          <a:lstStyle/>
          <a:p>
            <a:r>
              <a:rPr lang="cs-CZ" dirty="0"/>
              <a:t>PHP Framework </a:t>
            </a:r>
            <a:r>
              <a:rPr lang="cs-CZ" dirty="0" err="1"/>
              <a:t>Symfony</a:t>
            </a:r>
            <a:endParaRPr lang="cs-CZ" dirty="0"/>
          </a:p>
          <a:p>
            <a:r>
              <a:rPr lang="cs-CZ" dirty="0"/>
              <a:t>Použité </a:t>
            </a:r>
            <a:r>
              <a:rPr lang="cs-CZ" dirty="0" err="1"/>
              <a:t>bundle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User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Swiftmailer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 err="1"/>
              <a:t>Knp</a:t>
            </a:r>
            <a:r>
              <a:rPr lang="cs-CZ" dirty="0"/>
              <a:t> </a:t>
            </a:r>
            <a:r>
              <a:rPr lang="cs-CZ" dirty="0" err="1"/>
              <a:t>paginator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pPr lvl="1"/>
            <a:r>
              <a:rPr lang="cs-CZ" dirty="0"/>
              <a:t>Lexik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filter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r>
              <a:rPr lang="cs-CZ" dirty="0"/>
              <a:t>Nástroje:</a:t>
            </a:r>
          </a:p>
          <a:p>
            <a:pPr lvl="1"/>
            <a:r>
              <a:rPr lang="cs-CZ" dirty="0" err="1"/>
              <a:t>Bootstrap</a:t>
            </a:r>
            <a:endParaRPr lang="cs-CZ" dirty="0"/>
          </a:p>
          <a:p>
            <a:pPr lvl="1"/>
            <a:r>
              <a:rPr lang="cs-CZ" dirty="0" err="1"/>
              <a:t>Jquery</a:t>
            </a:r>
            <a:r>
              <a:rPr lang="cs-CZ" dirty="0"/>
              <a:t>, </a:t>
            </a:r>
            <a:r>
              <a:rPr lang="cs-CZ" dirty="0" err="1"/>
              <a:t>jquery-ui</a:t>
            </a:r>
            <a:endParaRPr lang="cs-CZ" dirty="0"/>
          </a:p>
          <a:p>
            <a:pPr lvl="1"/>
            <a:r>
              <a:rPr lang="cs-CZ" dirty="0"/>
              <a:t>Select2</a:t>
            </a:r>
          </a:p>
          <a:p>
            <a:pPr lvl="1"/>
            <a:r>
              <a:rPr lang="cs-CZ" dirty="0"/>
              <a:t>Sb-admin-2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667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10218110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5026482"/>
          </a:xfrm>
        </p:spPr>
        <p:txBody>
          <a:bodyPr>
            <a:normAutofit/>
          </a:bodyPr>
          <a:lstStyle/>
          <a:p>
            <a:r>
              <a:rPr lang="cs-CZ" dirty="0"/>
              <a:t>Projekt</a:t>
            </a:r>
          </a:p>
          <a:p>
            <a:endParaRPr lang="cs-CZ" dirty="0"/>
          </a:p>
          <a:p>
            <a:r>
              <a:rPr lang="cs-CZ" dirty="0"/>
              <a:t>Práce v týmu</a:t>
            </a:r>
          </a:p>
          <a:p>
            <a:endParaRPr lang="cs-CZ" dirty="0"/>
          </a:p>
          <a:p>
            <a:r>
              <a:rPr lang="cs-CZ" dirty="0"/>
              <a:t>SCRUM?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84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Plánované cíle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18" y="825460"/>
            <a:ext cx="9480720" cy="2607897"/>
          </a:xfrm>
        </p:spPr>
        <p:txBody>
          <a:bodyPr>
            <a:normAutofit/>
          </a:bodyPr>
          <a:lstStyle/>
          <a:p>
            <a:r>
              <a:rPr lang="cs-CZ" dirty="0"/>
              <a:t>Vytvoření intuitivního systému pro správu časopisu Logos </a:t>
            </a:r>
            <a:r>
              <a:rPr lang="cs-CZ" dirty="0" err="1"/>
              <a:t>Polytechnikos</a:t>
            </a:r>
            <a:endParaRPr lang="cs-CZ" dirty="0"/>
          </a:p>
          <a:p>
            <a:r>
              <a:rPr lang="cs-CZ" dirty="0"/>
              <a:t>Dokončení funkční beta verze v průběhu prvního sprintu</a:t>
            </a:r>
          </a:p>
          <a:p>
            <a:r>
              <a:rPr lang="cs-CZ" dirty="0"/>
              <a:t>Navržení funkcionality v závislosti na rolích</a:t>
            </a:r>
          </a:p>
          <a:p>
            <a:r>
              <a:rPr lang="cs-CZ" dirty="0"/>
              <a:t>Pokročilá správa uživatelů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35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Realizované výstupy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21103"/>
            <a:ext cx="8433699" cy="2241693"/>
          </a:xfrm>
        </p:spPr>
        <p:txBody>
          <a:bodyPr>
            <a:normAutofit/>
          </a:bodyPr>
          <a:lstStyle/>
          <a:p>
            <a:r>
              <a:rPr lang="cs-CZ" dirty="0"/>
              <a:t>Vstup do beta verze</a:t>
            </a:r>
          </a:p>
          <a:p>
            <a:r>
              <a:rPr lang="cs-CZ" dirty="0"/>
              <a:t>Splnění plánovaných cílů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8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Průběh sprintu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1103"/>
            <a:ext cx="8433699" cy="1797810"/>
          </a:xfrm>
        </p:spPr>
        <p:txBody>
          <a:bodyPr>
            <a:normAutofit/>
          </a:bodyPr>
          <a:lstStyle/>
          <a:p>
            <a:r>
              <a:rPr lang="cs-CZ" dirty="0"/>
              <a:t>Až na pár komplikací sprint proběhl bez problému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obsah 4">
            <a:extLst>
              <a:ext uri="{FF2B5EF4-FFF2-40B4-BE49-F238E27FC236}">
                <a16:creationId xmlns:a16="http://schemas.microsoft.com/office/drawing/2014/main" id="{70289A3F-D4D7-401D-B795-A12927F61F92}"/>
              </a:ext>
            </a:extLst>
          </p:cNvPr>
          <p:cNvSpPr txBox="1">
            <a:spLocks/>
          </p:cNvSpPr>
          <p:nvPr/>
        </p:nvSpPr>
        <p:spPr>
          <a:xfrm>
            <a:off x="119158" y="1261002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Komplikace č.1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813F31-87C3-4CAB-AE68-AC210F37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" y="1625826"/>
            <a:ext cx="7811226" cy="2613261"/>
          </a:xfrm>
          <a:prstGeom prst="rect">
            <a:avLst/>
          </a:prstGeom>
        </p:spPr>
      </p:pic>
      <p:sp>
        <p:nvSpPr>
          <p:cNvPr id="8" name="Zástupný symbol pro obsah 4">
            <a:extLst>
              <a:ext uri="{FF2B5EF4-FFF2-40B4-BE49-F238E27FC236}">
                <a16:creationId xmlns:a16="http://schemas.microsoft.com/office/drawing/2014/main" id="{14640290-889A-46DF-A6D0-326594C39912}"/>
              </a:ext>
            </a:extLst>
          </p:cNvPr>
          <p:cNvSpPr txBox="1">
            <a:spLocks/>
          </p:cNvSpPr>
          <p:nvPr/>
        </p:nvSpPr>
        <p:spPr>
          <a:xfrm>
            <a:off x="119157" y="4282474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Komplikace č.2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18D3896-E4CA-4C7A-96D1-CFD04A23F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8" y="4655791"/>
            <a:ext cx="3916622" cy="1852555"/>
          </a:xfrm>
          <a:prstGeom prst="rect">
            <a:avLst/>
          </a:prstGeom>
        </p:spPr>
      </p:pic>
      <p:sp>
        <p:nvSpPr>
          <p:cNvPr id="10" name="Zástupný symbol pro obsah 4">
            <a:extLst>
              <a:ext uri="{FF2B5EF4-FFF2-40B4-BE49-F238E27FC236}">
                <a16:creationId xmlns:a16="http://schemas.microsoft.com/office/drawing/2014/main" id="{A671240A-88FB-4DBF-9994-63A97F90EFD3}"/>
              </a:ext>
            </a:extLst>
          </p:cNvPr>
          <p:cNvSpPr txBox="1">
            <a:spLocks/>
          </p:cNvSpPr>
          <p:nvPr/>
        </p:nvSpPr>
        <p:spPr>
          <a:xfrm>
            <a:off x="4035780" y="4288347"/>
            <a:ext cx="8433699" cy="179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Komplikace č.3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4829494-B525-4707-B69E-D59E047D5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914" y="4655791"/>
            <a:ext cx="7954991" cy="17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Použité metriky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466164"/>
            <a:ext cx="8433699" cy="2568029"/>
          </a:xfrm>
        </p:spPr>
        <p:txBody>
          <a:bodyPr>
            <a:normAutofit/>
          </a:bodyPr>
          <a:lstStyle/>
          <a:p>
            <a:r>
              <a:rPr lang="cs-CZ" dirty="0" err="1"/>
              <a:t>Člověko</a:t>
            </a:r>
            <a:r>
              <a:rPr lang="cs-CZ" dirty="0"/>
              <a:t>-hodiny</a:t>
            </a:r>
          </a:p>
          <a:p>
            <a:r>
              <a:rPr lang="cs-CZ" dirty="0"/>
              <a:t>Odhady v procentech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07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Role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21103"/>
            <a:ext cx="9292341" cy="4023613"/>
          </a:xfrm>
        </p:spPr>
        <p:txBody>
          <a:bodyPr>
            <a:normAutofit/>
          </a:bodyPr>
          <a:lstStyle/>
          <a:p>
            <a:r>
              <a:rPr lang="cs-CZ" dirty="0"/>
              <a:t>Čtenář</a:t>
            </a:r>
          </a:p>
          <a:p>
            <a:r>
              <a:rPr lang="cs-CZ" dirty="0"/>
              <a:t>Přispěvatel</a:t>
            </a:r>
          </a:p>
          <a:p>
            <a:r>
              <a:rPr lang="cs-CZ" dirty="0"/>
              <a:t>Redaktor</a:t>
            </a:r>
          </a:p>
          <a:p>
            <a:r>
              <a:rPr lang="cs-CZ" dirty="0"/>
              <a:t>Editor</a:t>
            </a:r>
          </a:p>
          <a:p>
            <a:r>
              <a:rPr lang="cs-CZ" dirty="0"/>
              <a:t>Recenzent</a:t>
            </a:r>
          </a:p>
          <a:p>
            <a:r>
              <a:rPr lang="cs-CZ" dirty="0"/>
              <a:t>Administrátor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086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Čtenář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2010566"/>
          </a:xfrm>
        </p:spPr>
        <p:txBody>
          <a:bodyPr>
            <a:normAutofit/>
          </a:bodyPr>
          <a:lstStyle/>
          <a:p>
            <a:r>
              <a:rPr lang="cs-CZ" dirty="0"/>
              <a:t>Možnost přečtení časopisů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A57ACE8-CA0C-4786-A345-1A3B229E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4" y="1767349"/>
            <a:ext cx="8789437" cy="4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Přispěvatel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079997"/>
          </a:xfrm>
        </p:spPr>
        <p:txBody>
          <a:bodyPr>
            <a:normAutofit/>
          </a:bodyPr>
          <a:lstStyle/>
          <a:p>
            <a:r>
              <a:rPr lang="cs-CZ" dirty="0"/>
              <a:t>Funkce pro vkládání článku</a:t>
            </a:r>
          </a:p>
          <a:p>
            <a:r>
              <a:rPr lang="cs-CZ" dirty="0"/>
              <a:t>Zobrazení přehledu témat budoucích čísel</a:t>
            </a:r>
          </a:p>
          <a:p>
            <a:r>
              <a:rPr lang="cs-CZ" dirty="0"/>
              <a:t>Výpis informací o uzávěrkách</a:t>
            </a:r>
          </a:p>
          <a:p>
            <a:r>
              <a:rPr lang="cs-CZ" dirty="0"/>
              <a:t>Přístup k recenzím napsaných k jeho článkům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95A7106-CB17-405D-A062-76CF2171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03" y="3204694"/>
            <a:ext cx="9050694" cy="27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241AF-F280-419F-A426-B17C2D98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75" y="191287"/>
            <a:ext cx="6948229" cy="629816"/>
          </a:xfrm>
        </p:spPr>
        <p:txBody>
          <a:bodyPr>
            <a:normAutofit fontScale="90000"/>
          </a:bodyPr>
          <a:lstStyle/>
          <a:p>
            <a:r>
              <a:rPr lang="cs-CZ" dirty="0"/>
              <a:t>Redaktor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62B40DF-5C2C-46A5-B241-0CD69A5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5" y="860971"/>
            <a:ext cx="9292341" cy="4079997"/>
          </a:xfrm>
        </p:spPr>
        <p:txBody>
          <a:bodyPr>
            <a:normAutofit/>
          </a:bodyPr>
          <a:lstStyle/>
          <a:p>
            <a:r>
              <a:rPr lang="cs-CZ" dirty="0"/>
              <a:t>Možnost ‚vytvoření‘ časopisu</a:t>
            </a:r>
          </a:p>
          <a:p>
            <a:r>
              <a:rPr lang="cs-CZ" dirty="0"/>
              <a:t>Vložení hotového </a:t>
            </a:r>
            <a:r>
              <a:rPr lang="cs-CZ" dirty="0" err="1"/>
              <a:t>pdf</a:t>
            </a:r>
            <a:r>
              <a:rPr lang="cs-CZ" dirty="0"/>
              <a:t> časopisu do systému</a:t>
            </a:r>
          </a:p>
          <a:p>
            <a:r>
              <a:rPr lang="cs-CZ" dirty="0"/>
              <a:t>Přístup k příspěvků schválených alespoň dvěma recenzenty</a:t>
            </a:r>
          </a:p>
          <a:p>
            <a:r>
              <a:rPr lang="cs-CZ" dirty="0"/>
              <a:t>Vytváření témat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F52CE1-B4F3-4F24-BD62-D57ED135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96" y="2435671"/>
            <a:ext cx="6482084" cy="131104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DA34DCA-7DD5-4E58-A6B5-5B705F50E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20" y="4816937"/>
            <a:ext cx="8455382" cy="184977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CFE1197-305E-4EB7-A755-531EB9F97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20" y="4010024"/>
            <a:ext cx="8201025" cy="6858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14F5F96-996C-4646-81E6-134FB737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20" y="2714624"/>
            <a:ext cx="4991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17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254</Words>
  <Application>Microsoft Office PowerPoint</Application>
  <PresentationFormat>Širokoúhlá obrazovka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Řez</vt:lpstr>
      <vt:lpstr>Logos polytechnikos</vt:lpstr>
      <vt:lpstr>Plánované cíle</vt:lpstr>
      <vt:lpstr>Realizované výstupy</vt:lpstr>
      <vt:lpstr>Průběh sprintu</vt:lpstr>
      <vt:lpstr>Použité metriky</vt:lpstr>
      <vt:lpstr>Role</vt:lpstr>
      <vt:lpstr>Čtenář</vt:lpstr>
      <vt:lpstr>Přispěvatel</vt:lpstr>
      <vt:lpstr>Redaktor</vt:lpstr>
      <vt:lpstr>Editor</vt:lpstr>
      <vt:lpstr>recenzent</vt:lpstr>
      <vt:lpstr>Administrátor</vt:lpstr>
      <vt:lpstr>Návrh a priorita pro následující sprint</vt:lpstr>
      <vt:lpstr>Použito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Martin Bulák</dc:creator>
  <cp:lastModifiedBy>Martin Bulák</cp:lastModifiedBy>
  <cp:revision>18</cp:revision>
  <dcterms:created xsi:type="dcterms:W3CDTF">2017-11-19T11:31:48Z</dcterms:created>
  <dcterms:modified xsi:type="dcterms:W3CDTF">2017-11-20T12:15:19Z</dcterms:modified>
</cp:coreProperties>
</file>