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D6C7-7202-A44A-916E-B8A5D870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73B33-F87F-3240-85B9-275417228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074D-39C2-AE42-8374-9F4E776A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288-1A2C-3142-A168-42DBA95D1D6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6A72-073B-5145-936A-05FBC8C5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33B0-1469-C24B-B5A8-0E13CC80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361F-EFBD-9E4C-9292-C26FF1F6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53F4-138F-C448-8442-B42F1EE7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2986C-D6A4-DB4E-8CCE-4DA6E498F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FE2C-0E30-EE4B-81CB-002F5877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288-1A2C-3142-A168-42DBA95D1D6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B49D-E83A-8F40-B94A-B0B1FD8F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32CDA-D4B5-0A41-969A-75CA9DAD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361F-EFBD-9E4C-9292-C26FF1F6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A74D7-B9D7-034B-A39A-E7F5C0F9C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D293B-A4E3-2942-9BC7-ABBD1D3E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0E1F-5738-9F46-A2AE-0947B41F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288-1A2C-3142-A168-42DBA95D1D6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B8CA-1A67-7546-86E6-27F3ED4F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3E56-D4AA-274F-B2D4-931D474F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361F-EFBD-9E4C-9292-C26FF1F6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4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75C1-9709-3F4D-A19C-B0A82814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8ED8-28AE-144B-A5BF-8127FDBA2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8430-9C41-0E4C-9DF8-F90F9962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288-1A2C-3142-A168-42DBA95D1D6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7F83-C166-0F4D-8E9F-8B738C6E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4EC2-5082-194A-A6DA-ACBDA013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361F-EFBD-9E4C-9292-C26FF1F6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1230-830A-0B45-A646-B5694620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5B2D-CF3E-454D-892E-ED15F62DC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35A7-9D02-E740-B205-06679443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288-1A2C-3142-A168-42DBA95D1D6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D57D6-6C9B-1B4E-A097-9751151D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3A4F-81F9-6949-9A72-31D9676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361F-EFBD-9E4C-9292-C26FF1F6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BBB1-65E5-1242-81A5-FB9D1591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1477-8061-8C4E-876A-809E78EEC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17F3F-0AD4-7142-8BFA-CF0243193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4B019-EB9D-1148-BCB6-7355FFA9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288-1A2C-3142-A168-42DBA95D1D6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81F0-DD17-6B49-82C2-8689F55B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8E4B7-5F2E-214A-8FFA-60F69241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361F-EFBD-9E4C-9292-C26FF1F6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A92-419F-C449-921A-82DEEF4A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1935-BACA-2D48-830A-13303A6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082DC-F193-B440-AE68-D3C1E42E5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CB789-A26C-1545-993E-5A621D7E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C7F19-8749-1045-B859-7EC4DC744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B005C-5C59-D34A-962B-D546B52F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288-1A2C-3142-A168-42DBA95D1D6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EF72-E928-484A-A9D7-275BB8B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5905E-44B0-7446-912D-25EB9554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361F-EFBD-9E4C-9292-C26FF1F6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3069-6559-404D-A641-85082236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0D227-9C6D-CE4E-9F72-AD09D6EE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288-1A2C-3142-A168-42DBA95D1D6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D14F-8A12-C046-AF92-2FBB6BC0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0B2CF-3CFF-1A4C-BBA2-615AE4C2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361F-EFBD-9E4C-9292-C26FF1F6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2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8AB32-F4AD-1A4D-95E8-ECBBDEF9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288-1A2C-3142-A168-42DBA95D1D6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B619E-70DA-0C41-AB58-14C650BD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24CEE-593B-1F4C-BF19-EFB13C3A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361F-EFBD-9E4C-9292-C26FF1F6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DD45-FC44-CA47-9DF9-B1E25ED2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1472-29ED-F749-BECA-4743FFF6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2412A-8D56-A449-BD95-3AB942D27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5E218-93F8-524E-8DB2-0770FE4C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288-1A2C-3142-A168-42DBA95D1D6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DBDCF-4E63-A447-A107-FCA83298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60A2-7A1D-784F-8D74-910CBF54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361F-EFBD-9E4C-9292-C26FF1F6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095A-3969-6C4D-8553-BCAAC004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20552-0116-804F-8D91-75F97A31B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73199-00D7-374B-8586-A2C1DA5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14104-D988-7940-9E60-BF6DC91C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288-1A2C-3142-A168-42DBA95D1D6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30D5D-A103-3741-B844-2D68D590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BB2CE-666A-194E-A886-061C039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361F-EFBD-9E4C-9292-C26FF1F6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5C2E7-30E3-234F-825F-983CDE52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9D585-AC20-4742-AFF2-FE8CD4D8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9410-5D12-E04B-9BC9-23A210D92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3288-1A2C-3142-A168-42DBA95D1D6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319DB-F82B-0E44-A433-AA4B0265F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05F0F-1977-5841-B1A8-67B7306DE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361F-EFBD-9E4C-9292-C26FF1F6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0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11F1A-1D0A-B84C-8BDF-BC98FD125BD8}"/>
              </a:ext>
            </a:extLst>
          </p:cNvPr>
          <p:cNvSpPr/>
          <p:nvPr/>
        </p:nvSpPr>
        <p:spPr>
          <a:xfrm>
            <a:off x="954157" y="675861"/>
            <a:ext cx="9740347" cy="4979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47262-3551-AD4D-BDB2-E9033AEB0132}"/>
              </a:ext>
            </a:extLst>
          </p:cNvPr>
          <p:cNvSpPr/>
          <p:nvPr/>
        </p:nvSpPr>
        <p:spPr>
          <a:xfrm>
            <a:off x="964096" y="695739"/>
            <a:ext cx="3299791" cy="7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3ECA0-BD29-F449-BA14-2216C96A97D4}"/>
              </a:ext>
            </a:extLst>
          </p:cNvPr>
          <p:cNvSpPr/>
          <p:nvPr/>
        </p:nvSpPr>
        <p:spPr>
          <a:xfrm>
            <a:off x="4263887" y="675861"/>
            <a:ext cx="3299791" cy="76531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Election Creation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08C83-78D5-9D43-8A41-E30B1174FED9}"/>
              </a:ext>
            </a:extLst>
          </p:cNvPr>
          <p:cNvSpPr/>
          <p:nvPr/>
        </p:nvSpPr>
        <p:spPr>
          <a:xfrm>
            <a:off x="7573617" y="675860"/>
            <a:ext cx="3299791" cy="7653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Balloting</a:t>
            </a:r>
          </a:p>
        </p:txBody>
      </p:sp>
    </p:spTree>
    <p:extLst>
      <p:ext uri="{BB962C8B-B14F-4D97-AF65-F5344CB8AC3E}">
        <p14:creationId xmlns:p14="http://schemas.microsoft.com/office/powerpoint/2010/main" val="88271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11F1A-1D0A-B84C-8BDF-BC98FD125BD8}"/>
              </a:ext>
            </a:extLst>
          </p:cNvPr>
          <p:cNvSpPr/>
          <p:nvPr/>
        </p:nvSpPr>
        <p:spPr>
          <a:xfrm>
            <a:off x="1043608" y="680830"/>
            <a:ext cx="9740347" cy="4979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47262-3551-AD4D-BDB2-E9033AEB0132}"/>
              </a:ext>
            </a:extLst>
          </p:cNvPr>
          <p:cNvSpPr/>
          <p:nvPr/>
        </p:nvSpPr>
        <p:spPr>
          <a:xfrm>
            <a:off x="964096" y="695739"/>
            <a:ext cx="3299791" cy="7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3ECA0-BD29-F449-BA14-2216C96A97D4}"/>
              </a:ext>
            </a:extLst>
          </p:cNvPr>
          <p:cNvSpPr/>
          <p:nvPr/>
        </p:nvSpPr>
        <p:spPr>
          <a:xfrm>
            <a:off x="4263887" y="675861"/>
            <a:ext cx="3299791" cy="76531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08C83-78D5-9D43-8A41-E30B1174FED9}"/>
              </a:ext>
            </a:extLst>
          </p:cNvPr>
          <p:cNvSpPr/>
          <p:nvPr/>
        </p:nvSpPr>
        <p:spPr>
          <a:xfrm>
            <a:off x="7573617" y="675860"/>
            <a:ext cx="3299791" cy="7653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Balloting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5E74C7-6863-EC4B-99E8-6CCE2FE981B6}"/>
              </a:ext>
            </a:extLst>
          </p:cNvPr>
          <p:cNvSpPr/>
          <p:nvPr/>
        </p:nvSpPr>
        <p:spPr>
          <a:xfrm>
            <a:off x="4263887" y="3596118"/>
            <a:ext cx="2236305" cy="436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Election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D72C25F-F231-6941-8ACD-840BABC5D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81358"/>
              </p:ext>
            </p:extLst>
          </p:nvPr>
        </p:nvGraphicFramePr>
        <p:xfrm>
          <a:off x="1408045" y="19541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25799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3352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702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8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View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0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View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2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05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11F1A-1D0A-B84C-8BDF-BC98FD125BD8}"/>
              </a:ext>
            </a:extLst>
          </p:cNvPr>
          <p:cNvSpPr/>
          <p:nvPr/>
        </p:nvSpPr>
        <p:spPr>
          <a:xfrm>
            <a:off x="1043608" y="680830"/>
            <a:ext cx="9740347" cy="4979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47262-3551-AD4D-BDB2-E9033AEB0132}"/>
              </a:ext>
            </a:extLst>
          </p:cNvPr>
          <p:cNvSpPr/>
          <p:nvPr/>
        </p:nvSpPr>
        <p:spPr>
          <a:xfrm>
            <a:off x="964096" y="695739"/>
            <a:ext cx="3299791" cy="7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3ECA0-BD29-F449-BA14-2216C96A97D4}"/>
              </a:ext>
            </a:extLst>
          </p:cNvPr>
          <p:cNvSpPr/>
          <p:nvPr/>
        </p:nvSpPr>
        <p:spPr>
          <a:xfrm>
            <a:off x="4263887" y="675861"/>
            <a:ext cx="3299791" cy="76531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08C83-78D5-9D43-8A41-E30B1174FED9}"/>
              </a:ext>
            </a:extLst>
          </p:cNvPr>
          <p:cNvSpPr/>
          <p:nvPr/>
        </p:nvSpPr>
        <p:spPr>
          <a:xfrm>
            <a:off x="7573617" y="675860"/>
            <a:ext cx="3299791" cy="7653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Balloting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5E74C7-6863-EC4B-99E8-6CCE2FE981B6}"/>
              </a:ext>
            </a:extLst>
          </p:cNvPr>
          <p:cNvSpPr/>
          <p:nvPr/>
        </p:nvSpPr>
        <p:spPr>
          <a:xfrm>
            <a:off x="4263887" y="3596118"/>
            <a:ext cx="2236305" cy="436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Election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D72C25F-F231-6941-8ACD-840BABC5DCC2}"/>
              </a:ext>
            </a:extLst>
          </p:cNvPr>
          <p:cNvGraphicFramePr>
            <a:graphicFrameLocks noGrp="1"/>
          </p:cNvGraphicFramePr>
          <p:nvPr/>
        </p:nvGraphicFramePr>
        <p:xfrm>
          <a:off x="1408045" y="19541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25799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3352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702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8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View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View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0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View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View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2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09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11F1A-1D0A-B84C-8BDF-BC98FD125BD8}"/>
              </a:ext>
            </a:extLst>
          </p:cNvPr>
          <p:cNvSpPr/>
          <p:nvPr/>
        </p:nvSpPr>
        <p:spPr>
          <a:xfrm>
            <a:off x="1043608" y="680830"/>
            <a:ext cx="9740347" cy="4979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47262-3551-AD4D-BDB2-E9033AEB0132}"/>
              </a:ext>
            </a:extLst>
          </p:cNvPr>
          <p:cNvSpPr/>
          <p:nvPr/>
        </p:nvSpPr>
        <p:spPr>
          <a:xfrm>
            <a:off x="964096" y="695739"/>
            <a:ext cx="3299791" cy="7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3ECA0-BD29-F449-BA14-2216C96A97D4}"/>
              </a:ext>
            </a:extLst>
          </p:cNvPr>
          <p:cNvSpPr/>
          <p:nvPr/>
        </p:nvSpPr>
        <p:spPr>
          <a:xfrm>
            <a:off x="4263887" y="675861"/>
            <a:ext cx="3299791" cy="76531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08C83-78D5-9D43-8A41-E30B1174FED9}"/>
              </a:ext>
            </a:extLst>
          </p:cNvPr>
          <p:cNvSpPr/>
          <p:nvPr/>
        </p:nvSpPr>
        <p:spPr>
          <a:xfrm>
            <a:off x="7573617" y="675860"/>
            <a:ext cx="3299791" cy="7653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Balloting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184A6-7AF7-4549-B417-FC36F5E935E7}"/>
              </a:ext>
            </a:extLst>
          </p:cNvPr>
          <p:cNvSpPr txBox="1"/>
          <p:nvPr/>
        </p:nvSpPr>
        <p:spPr>
          <a:xfrm>
            <a:off x="1928191" y="231581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5E74C7-6863-EC4B-99E8-6CCE2FE981B6}"/>
              </a:ext>
            </a:extLst>
          </p:cNvPr>
          <p:cNvSpPr/>
          <p:nvPr/>
        </p:nvSpPr>
        <p:spPr>
          <a:xfrm>
            <a:off x="1649895" y="4321036"/>
            <a:ext cx="2236305" cy="436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5D62E-B086-6F4E-92FE-9D838B8FA799}"/>
              </a:ext>
            </a:extLst>
          </p:cNvPr>
          <p:cNvSpPr txBox="1"/>
          <p:nvPr/>
        </p:nvSpPr>
        <p:spPr>
          <a:xfrm>
            <a:off x="1928191" y="260246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CADD7-9119-5845-AB59-5D1462468A96}"/>
              </a:ext>
            </a:extLst>
          </p:cNvPr>
          <p:cNvSpPr txBox="1"/>
          <p:nvPr/>
        </p:nvSpPr>
        <p:spPr>
          <a:xfrm>
            <a:off x="1928191" y="294356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E075B-B79D-9246-8710-C9B1675459D2}"/>
              </a:ext>
            </a:extLst>
          </p:cNvPr>
          <p:cNvSpPr/>
          <p:nvPr/>
        </p:nvSpPr>
        <p:spPr>
          <a:xfrm>
            <a:off x="5589102" y="4321036"/>
            <a:ext cx="2236305" cy="436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Election</a:t>
            </a:r>
          </a:p>
        </p:txBody>
      </p:sp>
    </p:spTree>
    <p:extLst>
      <p:ext uri="{BB962C8B-B14F-4D97-AF65-F5344CB8AC3E}">
        <p14:creationId xmlns:p14="http://schemas.microsoft.com/office/powerpoint/2010/main" val="20101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11F1A-1D0A-B84C-8BDF-BC98FD125BD8}"/>
              </a:ext>
            </a:extLst>
          </p:cNvPr>
          <p:cNvSpPr/>
          <p:nvPr/>
        </p:nvSpPr>
        <p:spPr>
          <a:xfrm>
            <a:off x="954157" y="675861"/>
            <a:ext cx="9740347" cy="4979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47262-3551-AD4D-BDB2-E9033AEB0132}"/>
              </a:ext>
            </a:extLst>
          </p:cNvPr>
          <p:cNvSpPr/>
          <p:nvPr/>
        </p:nvSpPr>
        <p:spPr>
          <a:xfrm>
            <a:off x="964096" y="695739"/>
            <a:ext cx="3299791" cy="7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3ECA0-BD29-F449-BA14-2216C96A97D4}"/>
              </a:ext>
            </a:extLst>
          </p:cNvPr>
          <p:cNvSpPr/>
          <p:nvPr/>
        </p:nvSpPr>
        <p:spPr>
          <a:xfrm>
            <a:off x="4263887" y="675861"/>
            <a:ext cx="3299791" cy="76531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Election Creation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08C83-78D5-9D43-8A41-E30B1174FED9}"/>
              </a:ext>
            </a:extLst>
          </p:cNvPr>
          <p:cNvSpPr/>
          <p:nvPr/>
        </p:nvSpPr>
        <p:spPr>
          <a:xfrm>
            <a:off x="7573617" y="675860"/>
            <a:ext cx="3299791" cy="7653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Balloting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184A6-7AF7-4549-B417-FC36F5E935E7}"/>
              </a:ext>
            </a:extLst>
          </p:cNvPr>
          <p:cNvSpPr txBox="1"/>
          <p:nvPr/>
        </p:nvSpPr>
        <p:spPr>
          <a:xfrm>
            <a:off x="1928191" y="21369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5D62E-B086-6F4E-92FE-9D838B8FA799}"/>
              </a:ext>
            </a:extLst>
          </p:cNvPr>
          <p:cNvSpPr txBox="1"/>
          <p:nvPr/>
        </p:nvSpPr>
        <p:spPr>
          <a:xfrm>
            <a:off x="1928191" y="242356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CADD7-9119-5845-AB59-5D1462468A96}"/>
              </a:ext>
            </a:extLst>
          </p:cNvPr>
          <p:cNvSpPr txBox="1"/>
          <p:nvPr/>
        </p:nvSpPr>
        <p:spPr>
          <a:xfrm>
            <a:off x="1928191" y="27646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F6326-A379-FB4A-85E5-3EE3E0016B38}"/>
              </a:ext>
            </a:extLst>
          </p:cNvPr>
          <p:cNvSpPr/>
          <p:nvPr/>
        </p:nvSpPr>
        <p:spPr>
          <a:xfrm>
            <a:off x="3717234" y="2213257"/>
            <a:ext cx="228600" cy="1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0D8AF4-DB71-594E-BA05-3046D9F2CF6A}"/>
              </a:ext>
            </a:extLst>
          </p:cNvPr>
          <p:cNvSpPr/>
          <p:nvPr/>
        </p:nvSpPr>
        <p:spPr>
          <a:xfrm>
            <a:off x="3717234" y="2514599"/>
            <a:ext cx="228600" cy="1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503FA8-E392-DD4A-8B26-CB4A3A9D0E17}"/>
              </a:ext>
            </a:extLst>
          </p:cNvPr>
          <p:cNvSpPr/>
          <p:nvPr/>
        </p:nvSpPr>
        <p:spPr>
          <a:xfrm>
            <a:off x="3717234" y="2850946"/>
            <a:ext cx="228600" cy="1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11F1A-1D0A-B84C-8BDF-BC98FD125BD8}"/>
              </a:ext>
            </a:extLst>
          </p:cNvPr>
          <p:cNvSpPr/>
          <p:nvPr/>
        </p:nvSpPr>
        <p:spPr>
          <a:xfrm>
            <a:off x="954157" y="675861"/>
            <a:ext cx="9740347" cy="4979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47262-3551-AD4D-BDB2-E9033AEB0132}"/>
              </a:ext>
            </a:extLst>
          </p:cNvPr>
          <p:cNvSpPr/>
          <p:nvPr/>
        </p:nvSpPr>
        <p:spPr>
          <a:xfrm>
            <a:off x="964096" y="695739"/>
            <a:ext cx="3299791" cy="7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3ECA0-BD29-F449-BA14-2216C96A97D4}"/>
              </a:ext>
            </a:extLst>
          </p:cNvPr>
          <p:cNvSpPr/>
          <p:nvPr/>
        </p:nvSpPr>
        <p:spPr>
          <a:xfrm>
            <a:off x="4263887" y="675861"/>
            <a:ext cx="3299791" cy="76531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Election Creation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08C83-78D5-9D43-8A41-E30B1174FED9}"/>
              </a:ext>
            </a:extLst>
          </p:cNvPr>
          <p:cNvSpPr/>
          <p:nvPr/>
        </p:nvSpPr>
        <p:spPr>
          <a:xfrm>
            <a:off x="7573617" y="675860"/>
            <a:ext cx="3299791" cy="7653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Balloting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184A6-7AF7-4549-B417-FC36F5E935E7}"/>
              </a:ext>
            </a:extLst>
          </p:cNvPr>
          <p:cNvSpPr txBox="1"/>
          <p:nvPr/>
        </p:nvSpPr>
        <p:spPr>
          <a:xfrm>
            <a:off x="1928191" y="21369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1	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5D62E-B086-6F4E-92FE-9D838B8FA799}"/>
              </a:ext>
            </a:extLst>
          </p:cNvPr>
          <p:cNvSpPr txBox="1"/>
          <p:nvPr/>
        </p:nvSpPr>
        <p:spPr>
          <a:xfrm>
            <a:off x="1928191" y="242356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CADD7-9119-5845-AB59-5D1462468A96}"/>
              </a:ext>
            </a:extLst>
          </p:cNvPr>
          <p:cNvSpPr txBox="1"/>
          <p:nvPr/>
        </p:nvSpPr>
        <p:spPr>
          <a:xfrm>
            <a:off x="1928191" y="27646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4A7CA2-E26F-DA49-AD0B-E063170AAC86}"/>
              </a:ext>
            </a:extLst>
          </p:cNvPr>
          <p:cNvSpPr/>
          <p:nvPr/>
        </p:nvSpPr>
        <p:spPr>
          <a:xfrm>
            <a:off x="3637722" y="1853864"/>
            <a:ext cx="337930" cy="230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F21236-1A93-6149-B8C4-A6B652AE57ED}"/>
              </a:ext>
            </a:extLst>
          </p:cNvPr>
          <p:cNvSpPr/>
          <p:nvPr/>
        </p:nvSpPr>
        <p:spPr>
          <a:xfrm>
            <a:off x="4765813" y="1872734"/>
            <a:ext cx="337930" cy="230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2896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79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Malik, Buland</dc:creator>
  <cp:lastModifiedBy>Malik, Buland</cp:lastModifiedBy>
  <cp:revision>1</cp:revision>
  <dcterms:created xsi:type="dcterms:W3CDTF">2021-12-09T01:01:14Z</dcterms:created>
  <dcterms:modified xsi:type="dcterms:W3CDTF">2021-12-09T04:28:21Z</dcterms:modified>
</cp:coreProperties>
</file>