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A4D8A-20F8-4942-BBB3-A4CC943024FD}" v="482" dt="2021-10-31T18:49:50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9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FE1EB737-7426-4A48-9894-A3926D535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9" r="-2" b="527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br>
              <a:rPr lang="en-US" sz="5600">
                <a:solidFill>
                  <a:schemeClr val="tx1"/>
                </a:solidFill>
              </a:rPr>
            </a:br>
            <a:br>
              <a:rPr lang="ru-RU" sz="5600">
                <a:solidFill>
                  <a:schemeClr val="tx1"/>
                </a:solidFill>
                <a:cs typeface="Calibri Light"/>
              </a:rPr>
            </a:br>
            <a:r>
              <a:rPr lang="ru-RU" sz="5600">
                <a:solidFill>
                  <a:schemeClr val="tx1"/>
                </a:solidFill>
                <a:cs typeface="Calibri Light"/>
              </a:rPr>
              <a:t>Git. Базовый курс</a:t>
            </a:r>
            <a:endParaRPr lang="ru-RU" sz="5600">
              <a:solidFill>
                <a:schemeClr val="tx1"/>
              </a:solidFill>
            </a:endParaRPr>
          </a:p>
          <a:p>
            <a:endParaRPr lang="ru-RU" sz="56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Презентацию подготовила Буланина А. И.</a:t>
            </a:r>
          </a:p>
          <a:p>
            <a:r>
              <a:rPr lang="ru-RU" dirty="0">
                <a:solidFill>
                  <a:schemeClr val="tx1"/>
                </a:solidFill>
              </a:rPr>
              <a:t>По курсам </a:t>
            </a:r>
            <a:r>
              <a:rPr lang="ru-RU" dirty="0" err="1">
                <a:solidFill>
                  <a:schemeClr val="tx1"/>
                </a:solidFill>
              </a:rPr>
              <a:t>GeekBrains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i="1" dirty="0" err="1">
                <a:solidFill>
                  <a:schemeClr val="tx1"/>
                </a:solidFill>
                <a:ea typeface="+mn-lt"/>
                <a:cs typeface="+mn-lt"/>
              </a:rPr>
              <a:t>Git</a:t>
            </a:r>
            <a:r>
              <a:rPr lang="ru-RU" i="1" dirty="0">
                <a:solidFill>
                  <a:schemeClr val="tx1"/>
                </a:solidFill>
                <a:ea typeface="+mn-lt"/>
                <a:cs typeface="+mn-lt"/>
              </a:rPr>
              <a:t>. Базовый курс</a:t>
            </a:r>
            <a:r>
              <a:rPr lang="ru-RU" dirty="0">
                <a:solidFill>
                  <a:schemeClr val="tx1"/>
                </a:solidFill>
              </a:rPr>
              <a:t>"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b="1" i="0"/>
              <a:t>Основные команды терминала</a:t>
            </a:r>
            <a:endParaRPr lang="ru-RU"/>
          </a:p>
          <a:p>
            <a:pPr algn="ctr"/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1CE6FC-7FFD-484E-970B-D5EE66BF2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350" y="-4194"/>
            <a:ext cx="4382599" cy="6863864"/>
          </a:xfrm>
        </p:spPr>
      </p:pic>
    </p:spTree>
    <p:extLst>
      <p:ext uri="{BB962C8B-B14F-4D97-AF65-F5344CB8AC3E}">
        <p14:creationId xmlns:p14="http://schemas.microsoft.com/office/powerpoint/2010/main" val="190885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4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5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54" y="1754659"/>
            <a:ext cx="10967012" cy="300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r>
              <a:rPr lang="en-US" sz="2700" i="0" cap="all" spc="-100">
                <a:solidFill>
                  <a:schemeClr val="bg1"/>
                </a:solidFill>
                <a:ea typeface="+mj-lt"/>
                <a:cs typeface="+mj-lt"/>
              </a:rPr>
              <a:t>Репозиторий - это ваше хранилище файлов, изменений, в основном программный код, но иногда и другие вещи. Репозиторий отличается от обычной папки вашего проекта тем, что хранит полноценно слепки всех изменений (кто, когда, что изменил). Это позволяет гибко управлять историей вашего проекта и отслеживать любые изменения.</a:t>
            </a:r>
            <a:br>
              <a:rPr lang="en-US" dirty="0"/>
            </a:br>
            <a:endParaRPr lang="en-US"/>
          </a:p>
          <a:p>
            <a:pPr algn="ctr">
              <a:lnSpc>
                <a:spcPct val="83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0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chemeClr val="tx1"/>
                </a:solidFill>
              </a:rPr>
              <a:t>Типы репозиториев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5339C-B767-4176-B211-D8F562DD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22" y="2103120"/>
            <a:ext cx="11363194" cy="384962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ru-RU" sz="2700" dirty="0">
                <a:ea typeface="+mn-lt"/>
                <a:cs typeface="+mn-lt"/>
              </a:rPr>
              <a:t>1) Локальные (</a:t>
            </a:r>
            <a:r>
              <a:rPr lang="ru-RU" sz="2700" dirty="0" err="1">
                <a:ea typeface="+mn-lt"/>
                <a:cs typeface="+mn-lt"/>
              </a:rPr>
              <a:t>local</a:t>
            </a:r>
            <a:r>
              <a:rPr lang="ru-RU" sz="2700" dirty="0">
                <a:ea typeface="+mn-lt"/>
                <a:cs typeface="+mn-lt"/>
              </a:rPr>
              <a:t>) - хранятся на персональном компьютере (ПК) </a:t>
            </a:r>
            <a:endParaRPr lang="ru-RU" sz="2700"/>
          </a:p>
          <a:p>
            <a:pPr>
              <a:buNone/>
            </a:pPr>
            <a:r>
              <a:rPr lang="ru-RU" sz="2700" dirty="0">
                <a:ea typeface="+mn-lt"/>
                <a:cs typeface="+mn-lt"/>
              </a:rPr>
              <a:t>2) Удаленные (</a:t>
            </a:r>
            <a:r>
              <a:rPr lang="ru-RU" sz="2700" dirty="0" err="1">
                <a:ea typeface="+mn-lt"/>
                <a:cs typeface="+mn-lt"/>
              </a:rPr>
              <a:t>remote</a:t>
            </a:r>
            <a:r>
              <a:rPr lang="ru-RU" sz="2700" dirty="0">
                <a:ea typeface="+mn-lt"/>
                <a:cs typeface="+mn-lt"/>
              </a:rPr>
              <a:t>) - хранятся на серверах и хранилищах</a:t>
            </a:r>
            <a:endParaRPr lang="ru-RU" sz="27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7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43605" cy="5093520"/>
          </a:xfrm>
        </p:spPr>
        <p:txBody>
          <a:bodyPr>
            <a:normAutofit/>
          </a:bodyPr>
          <a:lstStyle/>
          <a:p>
            <a:pPr algn="ctr"/>
            <a:r>
              <a:rPr lang="ru-RU" sz="3200" b="1" i="0"/>
              <a:t>Создание </a:t>
            </a:r>
            <a:br>
              <a:rPr lang="ru-RU" sz="3200" b="1" i="0"/>
            </a:br>
            <a:r>
              <a:rPr lang="ru-RU" sz="3200" b="1" i="0"/>
              <a:t>git репозитория через терминал</a:t>
            </a:r>
            <a:endParaRPr lang="ru-RU" sz="3200" b="1" i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46358E-274E-4C09-83A5-F0596F65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124" y="560669"/>
            <a:ext cx="5647076" cy="5473179"/>
          </a:xfrm>
        </p:spPr>
      </p:pic>
    </p:spTree>
    <p:extLst>
      <p:ext uri="{BB962C8B-B14F-4D97-AF65-F5344CB8AC3E}">
        <p14:creationId xmlns:p14="http://schemas.microsoft.com/office/powerpoint/2010/main" val="388745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b="1" i="0"/>
              <a:t>Просмотр репозитория созданного </a:t>
            </a:r>
            <a:br>
              <a:rPr lang="ru-RU" b="1" i="0"/>
            </a:br>
            <a:r>
              <a:rPr lang="ru-RU" b="1" i="0"/>
              <a:t>в GitKraken через терминал </a:t>
            </a:r>
          </a:p>
          <a:p>
            <a:pPr algn="ctr"/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68AB6F-D981-40FA-B160-02389A51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870" y="875168"/>
            <a:ext cx="6882269" cy="4510152"/>
          </a:xfrm>
        </p:spPr>
      </p:pic>
    </p:spTree>
    <p:extLst>
      <p:ext uri="{BB962C8B-B14F-4D97-AF65-F5344CB8AC3E}">
        <p14:creationId xmlns:p14="http://schemas.microsoft.com/office/powerpoint/2010/main" val="57369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54044" cy="5093520"/>
          </a:xfrm>
        </p:spPr>
        <p:txBody>
          <a:bodyPr>
            <a:normAutofit/>
          </a:bodyPr>
          <a:lstStyle/>
          <a:p>
            <a:pPr algn="ctr"/>
            <a:r>
              <a:rPr lang="ru-RU" sz="3200" b="1" i="0"/>
              <a:t>(через </a:t>
            </a:r>
            <a:r>
              <a:rPr lang="ru-RU" sz="3200" b="1" i="0" err="1"/>
              <a:t>Git</a:t>
            </a:r>
            <a:r>
              <a:rPr lang="ru-RU" sz="3200" b="1" i="0"/>
              <a:t> </a:t>
            </a:r>
            <a:r>
              <a:rPr lang="ru-RU" sz="3200" b="1" i="0" err="1"/>
              <a:t>Bash</a:t>
            </a:r>
            <a:r>
              <a:rPr lang="ru-RU" sz="3200" b="1" i="0"/>
              <a:t>) </a:t>
            </a:r>
            <a:br>
              <a:rPr lang="en-US" sz="4800"/>
            </a:br>
            <a:r>
              <a:rPr lang="ru-RU" sz="3200" b="1" i="0"/>
              <a:t>Установка </a:t>
            </a:r>
            <a:br>
              <a:rPr lang="ru-RU" sz="3200" b="1" i="0"/>
            </a:br>
            <a:r>
              <a:rPr lang="ru-RU" sz="3200" b="1" i="0"/>
              <a:t>связи между локальным </a:t>
            </a:r>
            <a:br>
              <a:rPr lang="ru-RU" sz="3200" b="1" i="0"/>
            </a:br>
            <a:r>
              <a:rPr lang="ru-RU" sz="3200" b="1" i="0"/>
              <a:t>и удаленным </a:t>
            </a:r>
            <a:br>
              <a:rPr lang="ru-RU" sz="3200" b="1" i="0"/>
            </a:br>
            <a:r>
              <a:rPr lang="ru-RU" sz="3200" b="1" i="0"/>
              <a:t>репозиториями</a:t>
            </a:r>
            <a:r>
              <a:rPr lang="ru-RU" sz="4000" b="1" i="0"/>
              <a:t> </a:t>
            </a:r>
            <a:endParaRPr lang="ru-RU" sz="4000"/>
          </a:p>
          <a:p>
            <a:pPr algn="ctr"/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50788A-769D-42B5-BB73-4C5AF0454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014" y="466651"/>
            <a:ext cx="7066692" cy="5702966"/>
          </a:xfrm>
        </p:spPr>
      </p:pic>
    </p:spTree>
    <p:extLst>
      <p:ext uri="{BB962C8B-B14F-4D97-AF65-F5344CB8AC3E}">
        <p14:creationId xmlns:p14="http://schemas.microsoft.com/office/powerpoint/2010/main" val="3214197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sz="2400" b="1" i="0"/>
              <a:t>(через Gitkraken)</a:t>
            </a:r>
            <a:br>
              <a:rPr lang="en-US" sz="2400"/>
            </a:br>
            <a:r>
              <a:rPr lang="ru-RU" sz="2400" b="1" i="0"/>
              <a:t> Установка </a:t>
            </a:r>
            <a:br>
              <a:rPr lang="ru-RU" sz="2400" b="1" i="0"/>
            </a:br>
            <a:r>
              <a:rPr lang="ru-RU" sz="2400" b="1" i="0"/>
              <a:t>связи между дальным и удаленным репозиториями</a:t>
            </a:r>
            <a:endParaRPr lang="ru-RU" sz="2400"/>
          </a:p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, табло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43CF75C2-5E9E-430A-8003-582787007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805" y="372691"/>
            <a:ext cx="4771633" cy="6016146"/>
          </a:xfrm>
        </p:spPr>
      </p:pic>
    </p:spTree>
    <p:extLst>
      <p:ext uri="{BB962C8B-B14F-4D97-AF65-F5344CB8AC3E}">
        <p14:creationId xmlns:p14="http://schemas.microsoft.com/office/powerpoint/2010/main" val="349214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24A7A-056E-48EB-B786-935124F3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19585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24A7A-056E-48EB-B786-935124F3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3307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24A7A-056E-48EB-B786-935124F3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88600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2D84C-658B-4D3C-BEB4-C5A6EFED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sz="2800" i="0">
                <a:ea typeface="+mj-lt"/>
                <a:cs typeface="+mj-lt"/>
              </a:rPr>
              <a:t>Система контроля версий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26E6A-9181-4848-99D0-AC35D60B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u="sng" dirty="0">
                <a:ea typeface="+mn-lt"/>
                <a:cs typeface="+mn-lt"/>
              </a:rPr>
              <a:t>Система контроля версий</a:t>
            </a:r>
            <a:r>
              <a:rPr lang="ru-RU" sz="2000" dirty="0">
                <a:ea typeface="+mn-lt"/>
                <a:cs typeface="+mn-lt"/>
              </a:rPr>
              <a:t> -  это специализированные утилиты или вспомогательные средства, которые позволяют вам контролировать тот код, проекты в виде отдельных версий, что позволяет хранить их в структурированном виде и иметь возможность просмотреть подробную историю: когда и в какое время, какой разработчик внес 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3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4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5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100" i="0" cap="all" spc="-100">
                <a:ea typeface="+mj-lt"/>
                <a:cs typeface="+mj-lt"/>
              </a:rPr>
            </a:br>
            <a:br>
              <a:rPr lang="en-US" sz="3100" i="0" cap="all" spc="-100">
                <a:ea typeface="+mj-lt"/>
                <a:cs typeface="+mj-lt"/>
              </a:rPr>
            </a:b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Git -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это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распределенная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система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контроля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версий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(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то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есть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несколько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точек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взаимодействия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(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разработчиков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)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объединяются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в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какой-то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эко-системе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(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например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на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100" i="0" cap="all" spc="-100" err="1">
                <a:solidFill>
                  <a:schemeClr val="bg1"/>
                </a:solidFill>
                <a:ea typeface="+mj-lt"/>
                <a:cs typeface="+mj-lt"/>
              </a:rPr>
              <a:t>сервере</a:t>
            </a: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).</a:t>
            </a:r>
            <a:endParaRPr lang="ru-RU" sz="3100">
              <a:solidFill>
                <a:schemeClr val="bg1"/>
              </a:solidFill>
            </a:endParaRPr>
          </a:p>
          <a:p>
            <a:pPr algn="ctr">
              <a:lnSpc>
                <a:spcPct val="83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2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AC55BC48-88F8-45AF-90E4-29D80B0CF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85" y="1515062"/>
            <a:ext cx="7648835" cy="381534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3646C3D-F7D4-4FD0-B91A-44F99396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8557" y="405705"/>
            <a:ext cx="3589934" cy="5997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200" dirty="0" err="1">
                <a:ea typeface="+mn-lt"/>
                <a:cs typeface="+mn-lt"/>
              </a:rPr>
              <a:t>Git</a:t>
            </a:r>
            <a:r>
              <a:rPr lang="ru-RU" sz="2200" dirty="0">
                <a:ea typeface="+mn-lt"/>
                <a:cs typeface="+mn-lt"/>
              </a:rPr>
              <a:t> - это распределенная система контроля версий (то есть, несколько точек взаимодействия (разработчиков) объединяются в какой-то эко-системе(например, на сервере).</a:t>
            </a:r>
            <a:endParaRPr lang="ru-RU" sz="260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4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5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>
                <a:ea typeface="+mj-lt"/>
                <a:cs typeface="+mj-lt"/>
              </a:rPr>
            </a:br>
            <a:br>
              <a:rPr lang="en-US" sz="3100" i="0" cap="all" spc="-100">
                <a:ea typeface="+mj-lt"/>
                <a:cs typeface="+mj-lt"/>
              </a:rPr>
            </a:br>
            <a:br>
              <a:rPr lang="en-US" sz="3100" i="0" cap="all" spc="-100">
                <a:ea typeface="+mj-lt"/>
                <a:cs typeface="+mj-lt"/>
              </a:rPr>
            </a:br>
            <a:r>
              <a:rPr lang="en-US" sz="3100" i="0" cap="all" spc="-100">
                <a:solidFill>
                  <a:schemeClr val="bg1"/>
                </a:solidFill>
                <a:ea typeface="+mj-lt"/>
                <a:cs typeface="+mj-lt"/>
              </a:rPr>
              <a:t>Репозиторий - это то место где хранится проект или программный код. Когда разработчики вносят свои изменения, эти программные части кода накладываются в виде истории друг за другом, в том же порядке в каком они и писались.</a:t>
            </a:r>
            <a:endParaRPr lang="en-US" sz="3100" i="0" cap="all" spc="-100">
              <a:solidFill>
                <a:schemeClr val="bg1"/>
              </a:solidFill>
            </a:endParaRPr>
          </a:p>
          <a:p>
            <a:pPr algn="ctr"/>
            <a:br>
              <a:rPr lang="en-US" dirty="0"/>
            </a:br>
            <a:endParaRPr lang="en-US" dirty="0"/>
          </a:p>
          <a:p>
            <a:pPr algn="ctr">
              <a:lnSpc>
                <a:spcPct val="83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32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369B4-4775-4172-9718-37156A0E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54044" cy="5093520"/>
          </a:xfrm>
        </p:spPr>
        <p:txBody>
          <a:bodyPr>
            <a:normAutofit/>
          </a:bodyPr>
          <a:lstStyle/>
          <a:p>
            <a:pPr algn="ctr"/>
            <a:r>
              <a:rPr lang="ru-RU" sz="3600">
                <a:solidFill>
                  <a:schemeClr val="tx1"/>
                </a:solidFill>
              </a:rPr>
              <a:t>Установка </a:t>
            </a:r>
            <a:br>
              <a:rPr lang="ru-RU" sz="3600">
                <a:solidFill>
                  <a:schemeClr val="tx1"/>
                </a:solidFill>
              </a:rPr>
            </a:br>
            <a:r>
              <a:rPr lang="ru-RU" sz="3600" err="1">
                <a:solidFill>
                  <a:schemeClr val="tx1"/>
                </a:solidFill>
              </a:rPr>
              <a:t>Git</a:t>
            </a:r>
            <a:r>
              <a:rPr lang="ru-RU" sz="3600">
                <a:solidFill>
                  <a:schemeClr val="tx1"/>
                </a:solidFill>
              </a:rPr>
              <a:t> </a:t>
            </a:r>
            <a:r>
              <a:rPr lang="ru-RU" sz="3600" err="1">
                <a:solidFill>
                  <a:schemeClr val="tx1"/>
                </a:solidFill>
              </a:rPr>
              <a:t>Bash</a:t>
            </a:r>
            <a:r>
              <a:rPr lang="ru-RU" sz="3600">
                <a:solidFill>
                  <a:schemeClr val="tx1"/>
                </a:solidFill>
              </a:rPr>
              <a:t> </a:t>
            </a:r>
            <a:br>
              <a:rPr lang="ru-RU" sz="3600">
                <a:solidFill>
                  <a:schemeClr val="tx1"/>
                </a:solidFill>
              </a:rPr>
            </a:br>
            <a:r>
              <a:rPr lang="ru-RU" sz="3600">
                <a:solidFill>
                  <a:schemeClr val="tx1"/>
                </a:solidFill>
              </a:rPr>
              <a:t>и проверка версии с помощью команды </a:t>
            </a:r>
            <a:br>
              <a:rPr lang="ru-RU" sz="3600">
                <a:solidFill>
                  <a:schemeClr val="tx1"/>
                </a:solidFill>
              </a:rPr>
            </a:br>
            <a:r>
              <a:rPr lang="ru-RU" sz="3600">
                <a:solidFill>
                  <a:schemeClr val="tx1"/>
                </a:solidFill>
              </a:rPr>
              <a:t>"git --version"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E252DD-CB10-473D-AD2D-F0E6AFDF9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835" y="1452214"/>
            <a:ext cx="6439160" cy="3679650"/>
          </a:xfrm>
        </p:spPr>
      </p:pic>
    </p:spTree>
    <p:extLst>
      <p:ext uri="{BB962C8B-B14F-4D97-AF65-F5344CB8AC3E}">
        <p14:creationId xmlns:p14="http://schemas.microsoft.com/office/powerpoint/2010/main" val="3270979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45" y="402512"/>
            <a:ext cx="11394509" cy="776614"/>
          </a:xfrm>
        </p:spPr>
        <p:txBody>
          <a:bodyPr>
            <a:normAutofit/>
          </a:bodyPr>
          <a:lstStyle/>
          <a:p>
            <a:pPr algn="ctr"/>
            <a:r>
              <a:rPr lang="ru-RU" sz="3200">
                <a:solidFill>
                  <a:schemeClr val="tx1"/>
                </a:solidFill>
              </a:rPr>
              <a:t>Установка программы GitKraken и первый запуск</a:t>
            </a:r>
            <a:endParaRPr lang="ru-RU" sz="400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5A85653-CFB5-496D-B3DB-CBAC1F160D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48242" y="947739"/>
            <a:ext cx="9791155" cy="5503991"/>
          </a:xfrm>
        </p:spPr>
      </p:pic>
    </p:spTree>
    <p:extLst>
      <p:ext uri="{BB962C8B-B14F-4D97-AF65-F5344CB8AC3E}">
        <p14:creationId xmlns:p14="http://schemas.microsoft.com/office/powerpoint/2010/main" val="75201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0320"/>
            <a:ext cx="10058400" cy="818368"/>
          </a:xfrm>
        </p:spPr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chemeClr val="tx1"/>
                </a:solidFill>
              </a:rPr>
              <a:t>Настройка Git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1430AB-FBCC-4A28-A02F-2878C67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32" y="1155759"/>
            <a:ext cx="4663440" cy="640080"/>
          </a:xfrm>
        </p:spPr>
        <p:txBody>
          <a:bodyPr>
            <a:normAutofit/>
          </a:bodyPr>
          <a:lstStyle/>
          <a:p>
            <a:r>
              <a:rPr lang="ru-RU" sz="3200" dirty="0"/>
              <a:t>В теории</a:t>
            </a:r>
          </a:p>
        </p:txBody>
      </p:sp>
      <p:pic>
        <p:nvPicPr>
          <p:cNvPr id="7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94D663-CCEA-4F8A-AD1D-2ABCADF49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232" y="1802427"/>
            <a:ext cx="5769904" cy="3327641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DD153AAE-077A-48B4-83DC-8B336DA74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315" y="1155759"/>
            <a:ext cx="4663440" cy="640080"/>
          </a:xfrm>
        </p:spPr>
        <p:txBody>
          <a:bodyPr>
            <a:normAutofit/>
          </a:bodyPr>
          <a:lstStyle/>
          <a:p>
            <a:r>
              <a:rPr lang="ru-RU" sz="3200" dirty="0"/>
              <a:t>На практике</a:t>
            </a:r>
          </a:p>
        </p:txBody>
      </p:sp>
      <p:pic>
        <p:nvPicPr>
          <p:cNvPr id="9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D48105-78D0-4E7A-860B-2AD0B30748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7315" y="1797166"/>
            <a:ext cx="5592453" cy="3443226"/>
          </a:xfrm>
        </p:spPr>
      </p:pic>
    </p:spTree>
    <p:extLst>
      <p:ext uri="{BB962C8B-B14F-4D97-AF65-F5344CB8AC3E}">
        <p14:creationId xmlns:p14="http://schemas.microsoft.com/office/powerpoint/2010/main" val="150165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54044" cy="5093520"/>
          </a:xfrm>
        </p:spPr>
        <p:txBody>
          <a:bodyPr>
            <a:normAutofit/>
          </a:bodyPr>
          <a:lstStyle/>
          <a:p>
            <a:pPr algn="ctr"/>
            <a:r>
              <a:rPr lang="ru-RU" sz="3200">
                <a:solidFill>
                  <a:schemeClr val="tx1"/>
                </a:solidFill>
              </a:rPr>
              <a:t>Команда </a:t>
            </a:r>
            <a:br>
              <a:rPr lang="ru-RU" sz="3200"/>
            </a:br>
            <a:r>
              <a:rPr lang="ru-RU" sz="3200">
                <a:solidFill>
                  <a:schemeClr val="tx1"/>
                </a:solidFill>
              </a:rPr>
              <a:t>"</a:t>
            </a:r>
            <a:r>
              <a:rPr lang="ru-RU" sz="3200" err="1">
                <a:solidFill>
                  <a:schemeClr val="tx1"/>
                </a:solidFill>
              </a:rPr>
              <a:t>git</a:t>
            </a:r>
            <a:r>
              <a:rPr lang="ru-RU" sz="3200">
                <a:solidFill>
                  <a:schemeClr val="tx1"/>
                </a:solidFill>
              </a:rPr>
              <a:t> </a:t>
            </a:r>
            <a:r>
              <a:rPr lang="ru-RU" sz="3200" err="1">
                <a:solidFill>
                  <a:schemeClr val="tx1"/>
                </a:solidFill>
              </a:rPr>
              <a:t>config</a:t>
            </a:r>
            <a:r>
              <a:rPr lang="ru-RU" sz="3200">
                <a:solidFill>
                  <a:schemeClr val="tx1"/>
                </a:solidFill>
              </a:rPr>
              <a:t>--</a:t>
            </a:r>
            <a:r>
              <a:rPr lang="ru-RU" sz="3200" err="1">
                <a:solidFill>
                  <a:schemeClr val="tx1"/>
                </a:solidFill>
              </a:rPr>
              <a:t>list</a:t>
            </a:r>
            <a:r>
              <a:rPr lang="ru-RU" sz="3200">
                <a:solidFill>
                  <a:schemeClr val="tx1"/>
                </a:solidFill>
              </a:rPr>
              <a:t>"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01B892-3E36-42B1-AB2B-604CCB89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319" y="1258908"/>
            <a:ext cx="5335043" cy="5005713"/>
          </a:xfrm>
        </p:spPr>
      </p:pic>
    </p:spTree>
    <p:extLst>
      <p:ext uri="{BB962C8B-B14F-4D97-AF65-F5344CB8AC3E}">
        <p14:creationId xmlns:p14="http://schemas.microsoft.com/office/powerpoint/2010/main" val="179795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SavonVTI</vt:lpstr>
      <vt:lpstr>  Git. Базовый курс </vt:lpstr>
      <vt:lpstr>Система контроля версий</vt:lpstr>
      <vt:lpstr>  Git - это распределенная система контроля версий (то есть, несколько точек взаимодействия (разработчиков) объединяются в какой-то эко-системе(например, на сервере).  </vt:lpstr>
      <vt:lpstr>Презентация PowerPoint</vt:lpstr>
      <vt:lpstr>    Репозиторий - это то место где хранится проект или программный код. Когда разработчики вносят свои изменения, эти программные части кода накладываются в виде истории друг за другом, в том же порядке в каком они и писались.    </vt:lpstr>
      <vt:lpstr>Установка  Git Bash  и проверка версии с помощью команды  "git --version"</vt:lpstr>
      <vt:lpstr>Установка программы GitKraken и первый запуск</vt:lpstr>
      <vt:lpstr>Настройка Git</vt:lpstr>
      <vt:lpstr>Команда  "git config--list"</vt:lpstr>
      <vt:lpstr>Основные команды терминала </vt:lpstr>
      <vt:lpstr>    Репозиторий - это ваше хранилище файлов, изменений, в основном программный код, но иногда и другие вещи. Репозиторий отличается от обычной папки вашего проекта тем, что хранит полноценно слепки всех изменений (кто, когда, что изменил). Это позволяет гибко управлять историей вашего проекта и отслеживать любые изменения.   </vt:lpstr>
      <vt:lpstr>Типы репозиториев</vt:lpstr>
      <vt:lpstr>Создание  git репозитория через терминал</vt:lpstr>
      <vt:lpstr>Просмотр репозитория созданного  в GitKraken через терминал  </vt:lpstr>
      <vt:lpstr>(через Git Bash)  Установка  связи между локальным  и удаленным  репозиториями  </vt:lpstr>
      <vt:lpstr>(через Gitkraken)  Установка  связи между дальным и удаленным репозиториями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239</cp:revision>
  <dcterms:created xsi:type="dcterms:W3CDTF">2021-10-31T17:42:05Z</dcterms:created>
  <dcterms:modified xsi:type="dcterms:W3CDTF">2021-10-31T18:51:43Z</dcterms:modified>
</cp:coreProperties>
</file>