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A4D8A-20F8-4942-BBB3-A4CC943024FD}" v="482" dt="2021-10-31T18:49:5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9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FE1EB737-7426-4A48-9894-A3926D535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9" r="-2" b="52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br>
              <a:rPr lang="en-US" sz="5600">
                <a:solidFill>
                  <a:schemeClr val="tx1"/>
                </a:solidFill>
              </a:rPr>
            </a:br>
            <a:br>
              <a:rPr lang="ru-RU" sz="5600">
                <a:solidFill>
                  <a:schemeClr val="tx1"/>
                </a:solidFill>
                <a:cs typeface="Calibri Light"/>
              </a:rPr>
            </a:br>
            <a:r>
              <a:rPr lang="ru-RU" sz="5600">
                <a:solidFill>
                  <a:schemeClr val="tx1"/>
                </a:solidFill>
                <a:cs typeface="Calibri Light"/>
              </a:rPr>
              <a:t>Git. Базовый курс</a:t>
            </a:r>
            <a:endParaRPr lang="ru-RU" sz="5600">
              <a:solidFill>
                <a:schemeClr val="tx1"/>
              </a:solidFill>
            </a:endParaRPr>
          </a:p>
          <a:p>
            <a:endParaRPr lang="ru-RU" sz="56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Презентацию подготовила Буланина А. И.</a:t>
            </a:r>
          </a:p>
          <a:p>
            <a:r>
              <a:rPr lang="ru-RU" dirty="0">
                <a:solidFill>
                  <a:schemeClr val="tx1"/>
                </a:solidFill>
              </a:rPr>
              <a:t>По курсам </a:t>
            </a:r>
            <a:r>
              <a:rPr lang="ru-RU" dirty="0" err="1">
                <a:solidFill>
                  <a:schemeClr val="tx1"/>
                </a:solidFill>
              </a:rPr>
              <a:t>GeekBrains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i="1" dirty="0" err="1">
                <a:solidFill>
                  <a:schemeClr val="tx1"/>
                </a:solidFill>
                <a:ea typeface="+mn-lt"/>
                <a:cs typeface="+mn-lt"/>
              </a:rPr>
              <a:t>Git</a:t>
            </a:r>
            <a:r>
              <a:rPr lang="ru-RU" i="1" dirty="0">
                <a:solidFill>
                  <a:schemeClr val="tx1"/>
                </a:solidFill>
                <a:ea typeface="+mn-lt"/>
                <a:cs typeface="+mn-lt"/>
              </a:rPr>
              <a:t>. Базовый курс</a:t>
            </a:r>
            <a:r>
              <a:rPr lang="ru-RU" dirty="0">
                <a:solidFill>
                  <a:schemeClr val="tx1"/>
                </a:solidFill>
              </a:rPr>
              <a:t>"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b="1" i="0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команды терминала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1CE6FC-7FFD-484E-970B-D5EE66BF2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350" y="-4194"/>
            <a:ext cx="4382599" cy="6863864"/>
          </a:xfrm>
        </p:spPr>
      </p:pic>
    </p:spTree>
    <p:extLst>
      <p:ext uri="{BB962C8B-B14F-4D97-AF65-F5344CB8AC3E}">
        <p14:creationId xmlns:p14="http://schemas.microsoft.com/office/powerpoint/2010/main" val="190885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54" y="1754659"/>
            <a:ext cx="10967012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Репозиторий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-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это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ваше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хранилище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файлов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изменений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в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основном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программный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код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но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иногда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и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другие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вещи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.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Репозиторий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отличается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от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обычной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папки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вашего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проекта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тем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что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хранит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полноценно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слепки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всех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изменений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(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кто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когда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что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изменил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).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Это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позволяет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гибко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управлять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историей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вашего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проекта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и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отслеживать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любые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27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изменения</a:t>
            </a:r>
            <a:r>
              <a:rPr lang="en-US" sz="27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3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0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Типы репозиториев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5339C-B767-4176-B211-D8F562DD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22" y="2103120"/>
            <a:ext cx="11363194" cy="384962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2700" dirty="0">
                <a:ea typeface="+mn-lt"/>
                <a:cs typeface="+mn-lt"/>
              </a:rPr>
              <a:t>1) Локальные (</a:t>
            </a:r>
            <a:r>
              <a:rPr lang="ru-RU" sz="2700" dirty="0" err="1">
                <a:ea typeface="+mn-lt"/>
                <a:cs typeface="+mn-lt"/>
              </a:rPr>
              <a:t>local</a:t>
            </a:r>
            <a:r>
              <a:rPr lang="ru-RU" sz="2700" dirty="0">
                <a:ea typeface="+mn-lt"/>
                <a:cs typeface="+mn-lt"/>
              </a:rPr>
              <a:t>) - хранятся на персональном компьютере (ПК) </a:t>
            </a:r>
            <a:endParaRPr lang="ru-RU" sz="2700"/>
          </a:p>
          <a:p>
            <a:pPr>
              <a:buNone/>
            </a:pPr>
            <a:r>
              <a:rPr lang="ru-RU" sz="2700" dirty="0">
                <a:ea typeface="+mn-lt"/>
                <a:cs typeface="+mn-lt"/>
              </a:rPr>
              <a:t>2) Удаленные (</a:t>
            </a:r>
            <a:r>
              <a:rPr lang="ru-RU" sz="2700" dirty="0" err="1">
                <a:ea typeface="+mn-lt"/>
                <a:cs typeface="+mn-lt"/>
              </a:rPr>
              <a:t>remote</a:t>
            </a:r>
            <a:r>
              <a:rPr lang="ru-RU" sz="2700" dirty="0">
                <a:ea typeface="+mn-lt"/>
                <a:cs typeface="+mn-lt"/>
              </a:rPr>
              <a:t>) - хранятся на серверах и хранилищах</a:t>
            </a:r>
            <a:endParaRPr lang="ru-RU" sz="27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7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43605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b="1" i="0"/>
              <a:t>Создание </a:t>
            </a:r>
            <a:br>
              <a:rPr lang="ru-RU" sz="3200" b="1" i="0"/>
            </a:br>
            <a:r>
              <a:rPr lang="ru-RU" sz="3200" b="1" i="0"/>
              <a:t>git репозитория через терминал</a:t>
            </a:r>
            <a:endParaRPr lang="ru-RU" sz="3200" b="1" i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46358E-274E-4C09-83A5-F0596F65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124" y="560669"/>
            <a:ext cx="5647076" cy="5473179"/>
          </a:xfrm>
        </p:spPr>
      </p:pic>
    </p:spTree>
    <p:extLst>
      <p:ext uri="{BB962C8B-B14F-4D97-AF65-F5344CB8AC3E}">
        <p14:creationId xmlns:p14="http://schemas.microsoft.com/office/powerpoint/2010/main" val="388745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b="1" i="0"/>
              <a:t>Просмотр репозитория созданного </a:t>
            </a:r>
            <a:br>
              <a:rPr lang="ru-RU" b="1" i="0"/>
            </a:br>
            <a:r>
              <a:rPr lang="ru-RU" b="1" i="0"/>
              <a:t>в GitKraken через терминал </a:t>
            </a:r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68AB6F-D981-40FA-B160-02389A51F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870" y="875168"/>
            <a:ext cx="6882269" cy="4510152"/>
          </a:xfrm>
        </p:spPr>
      </p:pic>
    </p:spTree>
    <p:extLst>
      <p:ext uri="{BB962C8B-B14F-4D97-AF65-F5344CB8AC3E}">
        <p14:creationId xmlns:p14="http://schemas.microsoft.com/office/powerpoint/2010/main" val="57369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(через </a:t>
            </a:r>
            <a:r>
              <a:rPr lang="ru-RU" sz="3200" b="1" i="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3200" b="1" i="0" dirty="0" err="1"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b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Установка </a:t>
            </a:r>
            <a:b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связи между локальным </a:t>
            </a:r>
            <a:b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и удаленным </a:t>
            </a:r>
            <a:b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репозиториями</a:t>
            </a:r>
            <a:r>
              <a:rPr lang="ru-RU" sz="4000" b="1" i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50788A-769D-42B5-BB73-4C5AF0454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014" y="466651"/>
            <a:ext cx="7066692" cy="5702966"/>
          </a:xfrm>
        </p:spPr>
      </p:pic>
    </p:spTree>
    <p:extLst>
      <p:ext uri="{BB962C8B-B14F-4D97-AF65-F5344CB8AC3E}">
        <p14:creationId xmlns:p14="http://schemas.microsoft.com/office/powerpoint/2010/main" val="321419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2400" b="1" i="0"/>
              <a:t>(через Gitkraken)</a:t>
            </a:r>
            <a:br>
              <a:rPr lang="en-US" sz="2400"/>
            </a:br>
            <a:r>
              <a:rPr lang="ru-RU" sz="2400" b="1" i="0"/>
              <a:t> Установка </a:t>
            </a:r>
            <a:br>
              <a:rPr lang="ru-RU" sz="2400" b="1" i="0"/>
            </a:br>
            <a:r>
              <a:rPr lang="ru-RU" sz="2400" b="1" i="0"/>
              <a:t>связи между дальным и удаленным репозиториями</a:t>
            </a:r>
            <a:endParaRPr lang="ru-RU" sz="2400"/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, табло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43CF75C2-5E9E-430A-8003-582787007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05" y="372691"/>
            <a:ext cx="4771633" cy="6016146"/>
          </a:xfrm>
        </p:spPr>
      </p:pic>
    </p:spTree>
    <p:extLst>
      <p:ext uri="{BB962C8B-B14F-4D97-AF65-F5344CB8AC3E}">
        <p14:creationId xmlns:p14="http://schemas.microsoft.com/office/powerpoint/2010/main" val="349214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 Что такое </a:t>
            </a:r>
            <a:r>
              <a:rPr lang="en-US" sz="4400" dirty="0">
                <a:solidFill>
                  <a:schemeClr val="tx1"/>
                </a:solidFill>
              </a:rPr>
              <a:t>commit?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24A7A-056E-48EB-B786-935124F3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Когда вы изменяете, создаёте или редактируете различные файлы, вам необходимо фиксировать свои изменения для того чтобы репозиторий умел создавать историю. </a:t>
            </a:r>
          </a:p>
          <a:p>
            <a:pPr marL="0" indent="0">
              <a:buNone/>
            </a:pPr>
            <a:r>
              <a:rPr lang="ru-RU" sz="2000" b="1" u="sng" dirty="0" err="1"/>
              <a:t>Commit</a:t>
            </a:r>
            <a:r>
              <a:rPr lang="ru-RU" sz="2000" dirty="0"/>
              <a:t> – это запись текущего состояния в истории изменений.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07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D5D89-EF84-460B-9459-2FE34783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12" y="261780"/>
            <a:ext cx="4689376" cy="63584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9585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46844" cy="509352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Команды, которые могут понадобиться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BC51D2-6327-4115-AE9C-52E11438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019" y="1894693"/>
            <a:ext cx="7089285" cy="3068613"/>
          </a:xfrm>
        </p:spPr>
      </p:pic>
    </p:spTree>
    <p:extLst>
      <p:ext uri="{BB962C8B-B14F-4D97-AF65-F5344CB8AC3E}">
        <p14:creationId xmlns:p14="http://schemas.microsoft.com/office/powerpoint/2010/main" val="188600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D84C-658B-4D3C-BEB4-C5A6EFED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2800" i="0" dirty="0">
                <a:latin typeface="+mn-lt"/>
                <a:ea typeface="+mj-lt"/>
                <a:cs typeface="+mj-lt"/>
              </a:rPr>
              <a:t>Система контроля версий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6E6A-9181-4848-99D0-AC35D60B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u="sng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Система контроля версий</a:t>
            </a:r>
            <a:r>
              <a:rPr lang="ru-RU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-  это специализированные утилиты или вспомогательные средства, которые позволяют вам контролировать тот код, проекты в виде отдельных версий, что позволяет хранить их в структурированном виде и иметь возможность просмотреть подробную историю: когда и в какое время, какой разработчик внес изменения.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6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46505" cy="509352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Хэш коммита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(</a:t>
            </a:r>
            <a:r>
              <a:rPr lang="en-US" sz="3600" dirty="0">
                <a:solidFill>
                  <a:schemeClr val="tx1"/>
                </a:solidFill>
              </a:rPr>
              <a:t>commit hash) 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24A7A-056E-48EB-B786-935124F3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 чтобы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умел хранить историю, не пересекаясь с другими коммитами, на каждую вашу историю он генерирует уникальный </a:t>
            </a:r>
            <a:r>
              <a:rPr lang="ru-RU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хэш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набор символов состоящий из букв и цифр, генерирующиеся специально так, чтобы пересечения возникали крайне редко.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каждый коммит будет хранить уникальный номер и его в последствии можно использовать для возврата к тому или иному состоянию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695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FF75-C0A3-46DE-88AA-EE443B0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46505" cy="50935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</a:rPr>
              <a:t>Скрытые системные файлы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47AC5A-59C1-4B1E-A830-9A809EF2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791" y="1061330"/>
            <a:ext cx="6961513" cy="4735339"/>
          </a:xfrm>
        </p:spPr>
      </p:pic>
    </p:spTree>
    <p:extLst>
      <p:ext uri="{BB962C8B-B14F-4D97-AF65-F5344CB8AC3E}">
        <p14:creationId xmlns:p14="http://schemas.microsoft.com/office/powerpoint/2010/main" val="1886184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36FE6BB-5A00-4038-85FA-E5E2EC1F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452761"/>
            <a:ext cx="3161963" cy="1800551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скрытого файла</a:t>
            </a:r>
            <a:br>
              <a:rPr lang="ru-RU" dirty="0"/>
            </a:br>
            <a:r>
              <a:rPr lang="ru-RU" dirty="0"/>
              <a:t>.</a:t>
            </a:r>
            <a:r>
              <a:rPr lang="en-US" dirty="0" err="1"/>
              <a:t>gitkeep</a:t>
            </a:r>
            <a:endParaRPr lang="ru-RU" dirty="0"/>
          </a:p>
        </p:txBody>
      </p:sp>
      <p:pic>
        <p:nvPicPr>
          <p:cNvPr id="22" name="Объект 2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773C3F-5BF7-4987-92FC-51B5149E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62" y="0"/>
            <a:ext cx="6414086" cy="6858000"/>
          </a:xfrm>
        </p:spPr>
      </p:pic>
      <p:sp>
        <p:nvSpPr>
          <p:cNvPr id="20" name="Текст 19">
            <a:extLst>
              <a:ext uri="{FF2B5EF4-FFF2-40B4-BE49-F238E27FC236}">
                <a16:creationId xmlns:a16="http://schemas.microsoft.com/office/drawing/2014/main" id="{D3DC7B4B-6AE1-48B7-AB14-F12F8F93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Создаём директорию </a:t>
            </a:r>
            <a:r>
              <a:rPr lang="en-US" dirty="0"/>
              <a:t>images </a:t>
            </a:r>
            <a:r>
              <a:rPr lang="ru-RU" dirty="0"/>
              <a:t>и в ней скрытый файл </a:t>
            </a:r>
            <a:r>
              <a:rPr lang="en-US" dirty="0"/>
              <a:t>.</a:t>
            </a:r>
            <a:r>
              <a:rPr lang="en-US" dirty="0" err="1"/>
              <a:t>gitkeep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22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01A060-F25B-4206-8A3D-D1494D11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712" y="642594"/>
            <a:ext cx="4666487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скрытого файла</a:t>
            </a:r>
            <a:br>
              <a:rPr lang="ru-RU" dirty="0"/>
            </a:br>
            <a:r>
              <a:rPr lang="ru-RU" dirty="0"/>
              <a:t>.</a:t>
            </a:r>
            <a:r>
              <a:rPr lang="en-US" dirty="0" err="1"/>
              <a:t>gitignore</a:t>
            </a:r>
            <a:endParaRPr lang="ru-RU" dirty="0"/>
          </a:p>
        </p:txBody>
      </p:sp>
      <p:pic>
        <p:nvPicPr>
          <p:cNvPr id="16" name="Объект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10A589-4C7E-4F5D-9F9D-20FF104DB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33596" cy="6858000"/>
          </a:xfr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EBF66203-B416-4CAA-9A39-DDEC930CF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3697" y="2152573"/>
            <a:ext cx="2491917" cy="3271684"/>
          </a:xfrm>
        </p:spPr>
        <p:txBody>
          <a:bodyPr/>
          <a:lstStyle/>
          <a:p>
            <a:r>
              <a:rPr lang="ru-RU" dirty="0"/>
              <a:t>Создаём</a:t>
            </a:r>
            <a:r>
              <a:rPr lang="en-US" dirty="0"/>
              <a:t> </a:t>
            </a:r>
            <a:r>
              <a:rPr lang="ru-RU" dirty="0"/>
              <a:t>скрытый файл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ru-RU" dirty="0"/>
              <a:t>в него прописываем </a:t>
            </a:r>
            <a:r>
              <a:rPr lang="en-US" dirty="0"/>
              <a:t>config</a:t>
            </a:r>
            <a:endParaRPr lang="ru-RU" dirty="0"/>
          </a:p>
          <a:p>
            <a:r>
              <a:rPr lang="ru-RU" dirty="0"/>
              <a:t>Затем создаём файл </a:t>
            </a:r>
            <a:r>
              <a:rPr lang="en-US" dirty="0"/>
              <a:t>config</a:t>
            </a:r>
            <a:endParaRPr lang="ru-RU" dirty="0"/>
          </a:p>
        </p:txBody>
      </p:sp>
      <p:pic>
        <p:nvPicPr>
          <p:cNvPr id="18" name="Объект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AB9E26-DC93-44D0-A732-F8D781B885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3" y="2783775"/>
            <a:ext cx="4666487" cy="4054186"/>
          </a:xfrm>
        </p:spPr>
      </p:pic>
    </p:spTree>
    <p:extLst>
      <p:ext uri="{BB962C8B-B14F-4D97-AF65-F5344CB8AC3E}">
        <p14:creationId xmlns:p14="http://schemas.microsoft.com/office/powerpoint/2010/main" val="160870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46505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Создадим файл и сделаем коммит в </a:t>
            </a:r>
            <a:r>
              <a:rPr lang="en-US" sz="3200" dirty="0" err="1">
                <a:solidFill>
                  <a:schemeClr val="tx1"/>
                </a:solidFill>
              </a:rPr>
              <a:t>GitKraken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(+</a:t>
            </a:r>
            <a:r>
              <a:rPr lang="ru-RU" sz="3200" dirty="0">
                <a:solidFill>
                  <a:schemeClr val="tx1"/>
                </a:solidFill>
              </a:rPr>
              <a:t>проверка сделанного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 </a:t>
            </a:r>
            <a:r>
              <a:rPr lang="en-US" sz="3200" dirty="0" err="1">
                <a:solidFill>
                  <a:schemeClr val="tx1"/>
                </a:solidFill>
              </a:rPr>
              <a:t>GitKraken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через терминал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8755578-8D8D-4DC7-B189-4DF3BDA4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387" cy="1093839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C4A395-D564-4955-A102-E2F793DD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01" y="1075515"/>
            <a:ext cx="7531687" cy="50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14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" y="2264139"/>
            <a:ext cx="2312480" cy="1784128"/>
          </a:xfrm>
        </p:spPr>
        <p:txBody>
          <a:bodyPr anchor="b">
            <a:normAutofit/>
          </a:bodyPr>
          <a:lstStyle/>
          <a:p>
            <a:pPr algn="ctr"/>
            <a:r>
              <a:rPr lang="ru-RU" sz="2800" dirty="0"/>
              <a:t>Как устроена история </a:t>
            </a:r>
            <a:r>
              <a:rPr lang="en-US" sz="2800" dirty="0"/>
              <a:t>Git</a:t>
            </a:r>
            <a:r>
              <a:rPr lang="ru-RU" sz="2800" dirty="0"/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5F8CA084-CA3A-48E8-8B54-472EC6C4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30" y="963659"/>
            <a:ext cx="8158306" cy="43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3F896-8DE5-4969-98F3-0D51C583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8" y="642594"/>
            <a:ext cx="6081252" cy="1820298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Команды </a:t>
            </a:r>
            <a:br>
              <a:rPr lang="en-US" dirty="0"/>
            </a:br>
            <a:r>
              <a:rPr lang="en-US" dirty="0"/>
              <a:t>git log </a:t>
            </a:r>
            <a:br>
              <a:rPr lang="en-US" dirty="0"/>
            </a:br>
            <a:r>
              <a:rPr lang="ru-RU" dirty="0"/>
              <a:t>и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git log --</a:t>
            </a:r>
            <a:r>
              <a:rPr lang="en-US" dirty="0" err="1"/>
              <a:t>oneline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0C9FC67-8885-4379-9C4D-DD0768BFA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100" y="422787"/>
            <a:ext cx="3842711" cy="5999009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C3C4407-86BB-4B39-93C4-2E7ED7F69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21256" y="4601497"/>
            <a:ext cx="7470504" cy="1820299"/>
          </a:xfrm>
        </p:spPr>
      </p:pic>
    </p:spTree>
    <p:extLst>
      <p:ext uri="{BB962C8B-B14F-4D97-AF65-F5344CB8AC3E}">
        <p14:creationId xmlns:p14="http://schemas.microsoft.com/office/powerpoint/2010/main" val="24191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466344"/>
            <a:ext cx="3959352" cy="592531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Команда 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git reset 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ru-RU" sz="2800" dirty="0">
                <a:solidFill>
                  <a:schemeClr val="tx1"/>
                </a:solidFill>
              </a:rPr>
              <a:t>хэш коммита</a:t>
            </a:r>
            <a:r>
              <a:rPr lang="en-US" sz="2800" dirty="0">
                <a:solidFill>
                  <a:schemeClr val="tx1"/>
                </a:solidFill>
              </a:rPr>
              <a:t>]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для отката на другой коммит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C3510A94-D6F5-4D1B-8B5A-4FDEC45AB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821" y="237744"/>
            <a:ext cx="6112483" cy="6382512"/>
          </a:xfrm>
        </p:spPr>
      </p:pic>
    </p:spTree>
    <p:extLst>
      <p:ext uri="{BB962C8B-B14F-4D97-AF65-F5344CB8AC3E}">
        <p14:creationId xmlns:p14="http://schemas.microsoft.com/office/powerpoint/2010/main" val="315045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9239BBF-B3AE-40B7-A498-759B4715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Отличия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log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reflog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5AD9D132-C617-4CCA-BC57-0C4F3D02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8" y="1467895"/>
            <a:ext cx="7787779" cy="3922209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91F91735-FFBD-4122-8116-7D449408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u="sng" dirty="0"/>
              <a:t>g</a:t>
            </a:r>
            <a:r>
              <a:rPr lang="ru-RU" sz="1800" b="1" u="sng" dirty="0" err="1"/>
              <a:t>it</a:t>
            </a:r>
            <a:r>
              <a:rPr lang="ru-RU" sz="1800" b="1" u="sng" dirty="0"/>
              <a:t> </a:t>
            </a:r>
            <a:r>
              <a:rPr lang="ru-RU" sz="1800" b="1" u="sng" dirty="0" err="1"/>
              <a:t>log</a:t>
            </a:r>
            <a:r>
              <a:rPr lang="ru-RU" sz="1800" b="1" u="sng" dirty="0"/>
              <a:t> </a:t>
            </a:r>
            <a:r>
              <a:rPr lang="ru-RU" sz="1800" dirty="0"/>
              <a:t>пишет историю об изменениях коммитов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b="1" u="sng" dirty="0" err="1"/>
              <a:t>git</a:t>
            </a:r>
            <a:r>
              <a:rPr lang="ru-RU" sz="1800" b="1" u="sng" dirty="0"/>
              <a:t> </a:t>
            </a:r>
            <a:r>
              <a:rPr lang="ru-RU" sz="1800" b="1" u="sng" dirty="0" err="1"/>
              <a:t>reflog</a:t>
            </a:r>
            <a:r>
              <a:rPr lang="ru-RU" sz="1800" b="1" u="sng" dirty="0"/>
              <a:t> </a:t>
            </a:r>
            <a:r>
              <a:rPr lang="ru-RU" sz="1800" dirty="0"/>
              <a:t>пишет историю изменений не только коммитов, но и всех операций</a:t>
            </a:r>
            <a:r>
              <a:rPr lang="ru-RU" dirty="0"/>
              <a:t>,</a:t>
            </a:r>
            <a:r>
              <a:rPr lang="ru-RU" sz="1800" dirty="0"/>
              <a:t> которые были совершены во время работы в репозитории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87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59352" cy="509352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Откат </a:t>
            </a:r>
            <a:br>
              <a:rPr lang="ru-RU" sz="4000" dirty="0">
                <a:solidFill>
                  <a:schemeClr val="tx1"/>
                </a:solidFill>
              </a:rPr>
            </a:br>
            <a:r>
              <a:rPr lang="ru-RU" sz="4000" dirty="0">
                <a:solidFill>
                  <a:schemeClr val="tx1"/>
                </a:solidFill>
              </a:rPr>
              <a:t>на шаг, который был откачен до этого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74CC7A1-C374-4574-AEC9-AB06D344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662" y="875324"/>
            <a:ext cx="7158642" cy="4549539"/>
          </a:xfrm>
        </p:spPr>
      </p:pic>
    </p:spTree>
    <p:extLst>
      <p:ext uri="{BB962C8B-B14F-4D97-AF65-F5344CB8AC3E}">
        <p14:creationId xmlns:p14="http://schemas.microsoft.com/office/powerpoint/2010/main" val="119202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Git -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распределенная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система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контроля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версий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(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есть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несколько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точек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взаимодействия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(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разработчиков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)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объединяются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в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какой-то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эко-системе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(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например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на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сервере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).</a:t>
            </a:r>
            <a:endParaRPr lang="ru-RU" sz="3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3000"/>
              </a:lnSpc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2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59352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Команда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git revert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[</a:t>
            </a:r>
            <a:r>
              <a:rPr lang="ru-RU" sz="3200" dirty="0">
                <a:solidFill>
                  <a:schemeClr val="tx1"/>
                </a:solidFill>
              </a:rPr>
              <a:t>хэш коммита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2A48BB3B-0D4C-41BD-8D80-A57E7405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513" y="1213939"/>
            <a:ext cx="6889791" cy="4430121"/>
          </a:xfrm>
        </p:spPr>
      </p:pic>
    </p:spTree>
    <p:extLst>
      <p:ext uri="{BB962C8B-B14F-4D97-AF65-F5344CB8AC3E}">
        <p14:creationId xmlns:p14="http://schemas.microsoft.com/office/powerpoint/2010/main" val="24334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875324"/>
            <a:ext cx="3946505" cy="509352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Дополнительные команды,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 которые могут понадобиться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E072B362-DF8A-4CCA-9B44-B598B0987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418" y="1331927"/>
            <a:ext cx="7061386" cy="4194146"/>
          </a:xfrm>
        </p:spPr>
      </p:pic>
    </p:spTree>
    <p:extLst>
      <p:ext uri="{BB962C8B-B14F-4D97-AF65-F5344CB8AC3E}">
        <p14:creationId xmlns:p14="http://schemas.microsoft.com/office/powerpoint/2010/main" val="263978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62651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79621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22674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98561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867145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8155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6765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473246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AC55BC48-88F8-45AF-90E4-29D80B0CF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85" y="1515062"/>
            <a:ext cx="7648835" cy="381534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3646C3D-F7D4-4FD0-B91A-44F99396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8557" y="405705"/>
            <a:ext cx="3589934" cy="5997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200" dirty="0" err="1">
                <a:ea typeface="+mn-lt"/>
                <a:cs typeface="+mn-lt"/>
              </a:rPr>
              <a:t>Git</a:t>
            </a:r>
            <a:r>
              <a:rPr lang="ru-RU" sz="2200" dirty="0">
                <a:ea typeface="+mn-lt"/>
                <a:cs typeface="+mn-lt"/>
              </a:rPr>
              <a:t> - это распределенная система контроля версий (то есть, несколько точек взаимодействия (разработчиков) объединяются в какой-то эко-системе(например, на сервере).</a:t>
            </a:r>
            <a:endParaRPr lang="ru-RU" sz="26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E432F09-C5B6-42A8-AB85-2F1FD51C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endParaRPr lang="ru-RU" sz="440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9299852-DCCF-4B3F-B010-06DC41C2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20381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4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5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br>
              <a:rPr lang="en-US" sz="3100" i="0" cap="all" spc="-100" dirty="0">
                <a:ea typeface="+mj-lt"/>
                <a:cs typeface="+mj-lt"/>
              </a:rPr>
            </a:b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Репозиторий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-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место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где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хранится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проект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или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программный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код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.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Когда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разработчики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вносят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свои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изменения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эти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программные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части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кода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накладываются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в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виде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истории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друг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за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другом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, в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том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же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порядке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в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каком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они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 и </a:t>
            </a:r>
            <a:r>
              <a:rPr lang="en-US" sz="3100" i="0" cap="all" spc="-100" dirty="0" err="1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писались</a:t>
            </a:r>
            <a:r>
              <a:rPr lang="en-US" sz="3100" i="0" cap="all" spc="-100" dirty="0">
                <a:solidFill>
                  <a:schemeClr val="bg1"/>
                </a:solidFill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.</a:t>
            </a:r>
            <a:endParaRPr lang="en-US" sz="3100" i="0" cap="all" spc="-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US" dirty="0"/>
            </a:br>
            <a:endParaRPr lang="en-US" dirty="0"/>
          </a:p>
          <a:p>
            <a:pPr algn="ctr">
              <a:lnSpc>
                <a:spcPct val="83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32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369B4-4775-4172-9718-37156A0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Установка </a:t>
            </a:r>
            <a:b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проверка версии с помощью команды </a:t>
            </a:r>
            <a:b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--</a:t>
            </a:r>
            <a:r>
              <a:rPr lang="ru-RU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ru-RU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E252DD-CB10-473D-AD2D-F0E6AFDF9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35" y="1452214"/>
            <a:ext cx="6439160" cy="3679650"/>
          </a:xfrm>
        </p:spPr>
      </p:pic>
    </p:spTree>
    <p:extLst>
      <p:ext uri="{BB962C8B-B14F-4D97-AF65-F5344CB8AC3E}">
        <p14:creationId xmlns:p14="http://schemas.microsoft.com/office/powerpoint/2010/main" val="3270979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5" y="402512"/>
            <a:ext cx="11394509" cy="77661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Установка программы </a:t>
            </a:r>
            <a:r>
              <a:rPr lang="ru-RU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GitKraken</a:t>
            </a: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первый запуск</a:t>
            </a:r>
            <a:endParaRPr lang="ru-RU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5A85653-CFB5-496D-B3DB-CBAC1F160D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48242" y="947739"/>
            <a:ext cx="9791155" cy="5503991"/>
          </a:xfrm>
        </p:spPr>
      </p:pic>
    </p:spTree>
    <p:extLst>
      <p:ext uri="{BB962C8B-B14F-4D97-AF65-F5344CB8AC3E}">
        <p14:creationId xmlns:p14="http://schemas.microsoft.com/office/powerpoint/2010/main" val="75201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0320"/>
            <a:ext cx="10058400" cy="818368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tx1"/>
                </a:solidFill>
              </a:rPr>
              <a:t>Настройка Git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1430AB-FBCC-4A28-A02F-2878C67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32" y="1155759"/>
            <a:ext cx="4663440" cy="640080"/>
          </a:xfrm>
        </p:spPr>
        <p:txBody>
          <a:bodyPr>
            <a:normAutofit/>
          </a:bodyPr>
          <a:lstStyle/>
          <a:p>
            <a:r>
              <a:rPr lang="ru-RU" sz="3200" dirty="0"/>
              <a:t>В теории</a:t>
            </a:r>
          </a:p>
        </p:txBody>
      </p:sp>
      <p:pic>
        <p:nvPicPr>
          <p:cNvPr id="7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94D663-CCEA-4F8A-AD1D-2ABCADF49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2232" y="1802427"/>
            <a:ext cx="5769904" cy="3327641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D153AAE-077A-48B4-83DC-8B336DA74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315" y="1155759"/>
            <a:ext cx="4663440" cy="640080"/>
          </a:xfrm>
        </p:spPr>
        <p:txBody>
          <a:bodyPr>
            <a:normAutofit/>
          </a:bodyPr>
          <a:lstStyle/>
          <a:p>
            <a:r>
              <a:rPr lang="ru-RU" sz="3200" dirty="0"/>
              <a:t>На практике</a:t>
            </a:r>
          </a:p>
        </p:txBody>
      </p:sp>
      <p:pic>
        <p:nvPicPr>
          <p:cNvPr id="9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D48105-78D0-4E7A-860B-2AD0B30748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315" y="1797166"/>
            <a:ext cx="5592453" cy="3443226"/>
          </a:xfrm>
        </p:spPr>
      </p:pic>
    </p:spTree>
    <p:extLst>
      <p:ext uri="{BB962C8B-B14F-4D97-AF65-F5344CB8AC3E}">
        <p14:creationId xmlns:p14="http://schemas.microsoft.com/office/powerpoint/2010/main" val="150165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6E2B-CBCD-436E-BF10-A732D7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73" y="875324"/>
            <a:ext cx="3954044" cy="50935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Команда </a:t>
            </a:r>
            <a:b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ru-RU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ru-RU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01B892-3E36-42B1-AB2B-604CCB89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319" y="1258908"/>
            <a:ext cx="5335043" cy="5005713"/>
          </a:xfrm>
        </p:spPr>
      </p:pic>
    </p:spTree>
    <p:extLst>
      <p:ext uri="{BB962C8B-B14F-4D97-AF65-F5344CB8AC3E}">
        <p14:creationId xmlns:p14="http://schemas.microsoft.com/office/powerpoint/2010/main" val="1797955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622</Words>
  <Application>Microsoft Office PowerPoint</Application>
  <PresentationFormat>Широкоэкранный</PresentationFormat>
  <Paragraphs>53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Calibri</vt:lpstr>
      <vt:lpstr>Garamond</vt:lpstr>
      <vt:lpstr>Georgia Pro</vt:lpstr>
      <vt:lpstr>Georgia Pro Cond Black</vt:lpstr>
      <vt:lpstr>SavonVTI</vt:lpstr>
      <vt:lpstr>  Git. Базовый курс </vt:lpstr>
      <vt:lpstr>Система контроля версий</vt:lpstr>
      <vt:lpstr>  Git - это распределенная система контроля версий (то есть, несколько точек взаимодействия (разработчиков) объединяются в какой-то эко-системе(например, на сервере).  </vt:lpstr>
      <vt:lpstr>Презентация PowerPoint</vt:lpstr>
      <vt:lpstr>    Репозиторий - это то место где хранится проект или программный код. Когда разработчики вносят свои изменения, эти программные части кода накладываются в виде истории друг за другом, в том же порядке в каком они и писались.    </vt:lpstr>
      <vt:lpstr>Установка  Git Bash  и проверка версии с помощью команды  "git --version"</vt:lpstr>
      <vt:lpstr>Установка программы GitKraken и первый запуск</vt:lpstr>
      <vt:lpstr>Настройка Git</vt:lpstr>
      <vt:lpstr>Команда  "git config--list"</vt:lpstr>
      <vt:lpstr>Основные команды терминала </vt:lpstr>
      <vt:lpstr>    Репозиторий - это ваше хранилище файлов, изменений, в основном программный код, но иногда и другие вещи. Репозиторий отличается от обычной папки вашего проекта тем, что хранит полноценно слепки всех изменений (кто, когда, что изменил). Это позволяет гибко управлять историей вашего проекта и отслеживать любые изменения.   </vt:lpstr>
      <vt:lpstr>Типы репозиториев</vt:lpstr>
      <vt:lpstr>Создание  git репозитория через терминал</vt:lpstr>
      <vt:lpstr>Просмотр репозитория созданного  в GitKraken через терминал  </vt:lpstr>
      <vt:lpstr>(через Git Bash)  Установка  связи между локальным  и удаленным  репозиториями  </vt:lpstr>
      <vt:lpstr>(через Gitkraken)  Установка  связи между дальным и удаленным репозиториями </vt:lpstr>
      <vt:lpstr> Что такое commit?</vt:lpstr>
      <vt:lpstr>Презентация PowerPoint</vt:lpstr>
      <vt:lpstr>Команды, которые могут понадобиться</vt:lpstr>
      <vt:lpstr>Хэш коммита  (commit hash) </vt:lpstr>
      <vt:lpstr>Скрытые системные файлы</vt:lpstr>
      <vt:lpstr>Добавление скрытого файла .gitkeep</vt:lpstr>
      <vt:lpstr>Добавление скрытого файла .gitignore</vt:lpstr>
      <vt:lpstr>Создадим файл и сделаем коммит в GitKraken (+проверка сделанного  в GitKraken  через терминал)</vt:lpstr>
      <vt:lpstr>Как устроена история Git?</vt:lpstr>
      <vt:lpstr>Команды  git log  и  git log --oneline</vt:lpstr>
      <vt:lpstr>Команда     git reset  [хэш коммита]    для отката на другой коммит</vt:lpstr>
      <vt:lpstr>Отличия git log и git reflog</vt:lpstr>
      <vt:lpstr>Откат  на шаг, который был откачен до этого</vt:lpstr>
      <vt:lpstr>Команда  git revert  [хэш коммита]</vt:lpstr>
      <vt:lpstr>Дополнительные команды,  которые могут понадобиться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Nastya Bulanina</dc:creator>
  <cp:lastModifiedBy>17568</cp:lastModifiedBy>
  <cp:revision>241</cp:revision>
  <dcterms:created xsi:type="dcterms:W3CDTF">2021-10-31T17:42:05Z</dcterms:created>
  <dcterms:modified xsi:type="dcterms:W3CDTF">2021-11-03T14:01:04Z</dcterms:modified>
</cp:coreProperties>
</file>