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9" r:id="rId7"/>
    <p:sldId id="260" r:id="rId8"/>
    <p:sldId id="264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74" autoAdjust="0"/>
  </p:normalViewPr>
  <p:slideViewPr>
    <p:cSldViewPr snapToGrid="0" showGuides="1">
      <p:cViewPr varScale="1">
        <p:scale>
          <a:sx n="116" d="100"/>
          <a:sy n="116" d="100"/>
        </p:scale>
        <p:origin x="312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7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9FCB9F-9216-417F-9BD4-A342FB3AE3FA}" type="datetime1">
              <a:rPr lang="ru-RU" smtClean="0"/>
              <a:t>11.03.2020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06FF-93FE-4EE6-BEDD-84A3AA0BC492}" type="datetime1">
              <a:rPr lang="ru-RU" smtClean="0"/>
              <a:pPr/>
              <a:t>11.03.2020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ПОДЗАГОЛОВОК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 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0" name="Текст 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Объект 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4" name="Объект 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:a16="http://schemas.microsoft.com/office/drawing/2014/main" id="{ED37F377-8A2B-4717-9BE8-74D809D3C464}"/>
              </a:ext>
            </a:extLst>
          </p:cNvPr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3" name="Заголовок 1" title="Название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17" name="Надпись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</a:p>
        </p:txBody>
      </p:sp>
      <p:sp>
        <p:nvSpPr>
          <p:cNvPr id="19" name="Текст 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title="Изображение здани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Шестиугольник 17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Проект «</a:t>
            </a:r>
            <a:r>
              <a:rPr lang="en-US" dirty="0"/>
              <a:t>Ninja’s Adventure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Подготовил</a:t>
            </a:r>
          </a:p>
          <a:p>
            <a:pPr rtl="0"/>
            <a:r>
              <a:rPr lang="ru-RU" dirty="0"/>
              <a:t>Тимуршин Булат</a:t>
            </a:r>
            <a:r>
              <a:rPr lang="en-US" dirty="0"/>
              <a:t> </a:t>
            </a:r>
            <a:r>
              <a:rPr lang="ru-RU" dirty="0" err="1"/>
              <a:t>Рамилевич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1" y="492938"/>
            <a:ext cx="7342622" cy="1215566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  <a:endParaRPr lang="ru-RU" b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812" y="1747931"/>
            <a:ext cx="7342631" cy="608895"/>
          </a:xfrm>
        </p:spPr>
        <p:txBody>
          <a:bodyPr rtlCol="0"/>
          <a:lstStyle/>
          <a:p>
            <a:pPr rtl="0"/>
            <a:r>
              <a:rPr lang="ru-RU" dirty="0"/>
              <a:t>«</a:t>
            </a:r>
            <a:r>
              <a:rPr lang="en-US" dirty="0"/>
              <a:t>Ninja’s Adventure</a:t>
            </a:r>
            <a:r>
              <a:rPr lang="ru-RU" dirty="0"/>
              <a:t>» представляет из себя двухмерный платформер, в котором игроку нужно помочь </a:t>
            </a:r>
            <a:r>
              <a:rPr lang="ru-RU" dirty="0" err="1"/>
              <a:t>ниндзе</a:t>
            </a:r>
            <a:r>
              <a:rPr lang="ru-RU" dirty="0"/>
              <a:t> завершить его </a:t>
            </a:r>
            <a:r>
              <a:rPr lang="ru-RU" dirty="0" err="1"/>
              <a:t>послденее</a:t>
            </a:r>
            <a:r>
              <a:rPr lang="ru-RU" dirty="0"/>
              <a:t> задание.</a:t>
            </a:r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17E8C0-E87D-48E6-B46D-59A4A4F4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706" y="345643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851579"/>
            <a:ext cx="8333222" cy="1147969"/>
          </a:xfrm>
        </p:spPr>
        <p:txBody>
          <a:bodyPr rtlCol="0"/>
          <a:lstStyle/>
          <a:p>
            <a:pPr rtl="0"/>
            <a:r>
              <a:rPr lang="ru-RU" dirty="0"/>
              <a:t>Реализация</a:t>
            </a:r>
            <a:endParaRPr lang="ru-RU" b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95A97F-3A21-4EEA-A72F-FEC5CC7189E3}"/>
              </a:ext>
            </a:extLst>
          </p:cNvPr>
          <p:cNvSpPr/>
          <p:nvPr/>
        </p:nvSpPr>
        <p:spPr>
          <a:xfrm>
            <a:off x="-1" y="3575222"/>
            <a:ext cx="219126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2121444"/>
            <a:ext cx="3894989" cy="608895"/>
          </a:xfrm>
        </p:spPr>
        <p:txBody>
          <a:bodyPr rtlCol="0"/>
          <a:lstStyle/>
          <a:p>
            <a:r>
              <a:rPr lang="ru-RU" dirty="0"/>
              <a:t>Проект написан на </a:t>
            </a:r>
            <a:r>
              <a:rPr lang="en-US" dirty="0"/>
              <a:t>Python 3 </a:t>
            </a:r>
            <a:r>
              <a:rPr lang="ru-RU" dirty="0"/>
              <a:t>в </a:t>
            </a:r>
            <a:r>
              <a:rPr lang="en-US" dirty="0"/>
              <a:t>IDE PyCharm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r>
              <a:rPr lang="ru-RU" dirty="0"/>
              <a:t> В нём были реализованы классы: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3787947"/>
            <a:ext cx="5475290" cy="3232149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ru-RU" dirty="0"/>
              <a:t>Интерактивные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Player, Enemy, Target, Camera, Stairs</a:t>
            </a:r>
          </a:p>
          <a:p>
            <a:pPr rtl="0">
              <a:buClr>
                <a:schemeClr val="accent2"/>
              </a:buClr>
            </a:pPr>
            <a:r>
              <a:rPr lang="ru-RU" dirty="0"/>
              <a:t>Статические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Lamp, Wall, Colona, </a:t>
            </a:r>
            <a:r>
              <a:rPr lang="en-US" dirty="0" err="1"/>
              <a:t>ClearPlatform</a:t>
            </a:r>
            <a:r>
              <a:rPr lang="en-US" dirty="0"/>
              <a:t>, </a:t>
            </a:r>
            <a:r>
              <a:rPr lang="en-US" dirty="0" err="1"/>
              <a:t>SmallPlatform</a:t>
            </a:r>
            <a:r>
              <a:rPr lang="en-US" dirty="0"/>
              <a:t>, Door, Roof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21D223-9BE6-443E-8E49-E55DA3621414}"/>
              </a:ext>
            </a:extLst>
          </p:cNvPr>
          <p:cNvSpPr/>
          <p:nvPr/>
        </p:nvSpPr>
        <p:spPr>
          <a:xfrm>
            <a:off x="11178746" y="354227"/>
            <a:ext cx="634313" cy="385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1D84BE-2605-4DF3-9432-E002600AE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03"/>
          <a:stretch/>
        </p:blipFill>
        <p:spPr>
          <a:xfrm>
            <a:off x="6096000" y="1118898"/>
            <a:ext cx="2567025" cy="53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Заключение</a:t>
            </a:r>
            <a:endParaRPr lang="ru-RU" b="0" dirty="0"/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«</a:t>
            </a:r>
            <a:r>
              <a:rPr lang="en-US" dirty="0"/>
              <a:t>Ninja’s Adventure</a:t>
            </a:r>
            <a:r>
              <a:rPr lang="ru-RU" dirty="0"/>
              <a:t>» можно улучшить:</a:t>
            </a:r>
          </a:p>
        </p:txBody>
      </p:sp>
      <p:sp>
        <p:nvSpPr>
          <p:cNvPr id="42" name="Объект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90969"/>
            <a:ext cx="494282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ru-RU" dirty="0"/>
              <a:t>Созданием редактора карт</a:t>
            </a:r>
          </a:p>
          <a:p>
            <a:pPr lvl="0" rtl="0"/>
            <a:r>
              <a:rPr lang="ru-RU" dirty="0"/>
              <a:t>Добавлением новых противников</a:t>
            </a:r>
          </a:p>
          <a:p>
            <a:pPr lvl="0" rtl="0"/>
            <a:r>
              <a:rPr lang="ru-RU" dirty="0"/>
              <a:t>Рисованием анимации персонажей</a:t>
            </a:r>
          </a:p>
        </p:txBody>
      </p:sp>
      <p:pic>
        <p:nvPicPr>
          <p:cNvPr id="59" name="Рисунок 58" title="Здания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D633E5-EEFD-43EF-8618-2AF14D54CCB9}"/>
              </a:ext>
            </a:extLst>
          </p:cNvPr>
          <p:cNvSpPr/>
          <p:nvPr/>
        </p:nvSpPr>
        <p:spPr>
          <a:xfrm>
            <a:off x="11146971" y="337751"/>
            <a:ext cx="740227" cy="436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C4D5F2-E17E-4CC7-AACD-F2ADEEDF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971" y="2563477"/>
            <a:ext cx="2014999" cy="20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6" title="Изображение здани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Шестиугольник 18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b="0" dirty="0"/>
              <a:t>Спасибо за внимание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7575E5C-0D45-49B1-9CA4-0BE4397F28B2}"/>
              </a:ext>
            </a:extLst>
          </p:cNvPr>
          <p:cNvSpPr/>
          <p:nvPr/>
        </p:nvSpPr>
        <p:spPr>
          <a:xfrm>
            <a:off x="6318422" y="3428999"/>
            <a:ext cx="626075" cy="15548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06_TF00951641.potx" id="{D61D9B98-77EB-4AFD-A5C1-4C81238E65A1}" vid="{ED9A72C6-E22F-4D0A-8A23-0B9FD3BEF39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2006/documentManagement/types"/>
    <ds:schemaRef ds:uri="fb0879af-3eba-417a-a55a-ffe6dcd6ca7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презентация с шестиугольником</Template>
  <TotalTime>0</TotalTime>
  <Words>100</Words>
  <Application>Microsoft Office PowerPoint</Application>
  <PresentationFormat>Широкоэкранный</PresentationFormat>
  <Paragraphs>22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Gill Sans SemiBold</vt:lpstr>
      <vt:lpstr>Times New Roman</vt:lpstr>
      <vt:lpstr>Тема Office</vt:lpstr>
      <vt:lpstr>Проект «Ninja’s Adventure»</vt:lpstr>
      <vt:lpstr>Введение</vt:lpstr>
      <vt:lpstr>Реализация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2020-03-02T13:11:55Z</dcterms:created>
  <dcterms:modified xsi:type="dcterms:W3CDTF">2020-03-11T18:38:22Z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