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9" r:id="rId6"/>
    <p:sldId id="260" r:id="rId7"/>
    <p:sldId id="269" r:id="rId8"/>
    <p:sldId id="264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F2F2"/>
    <a:srgbClr val="014067"/>
    <a:srgbClr val="3F3F3F"/>
    <a:srgbClr val="014E7D"/>
    <a:srgbClr val="013657"/>
    <a:srgbClr val="01456F"/>
    <a:srgbClr val="014B79"/>
    <a:srgbClr val="0937C9"/>
    <a:srgbClr val="002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74" autoAdjust="0"/>
  </p:normalViewPr>
  <p:slideViewPr>
    <p:cSldViewPr snapToGrid="0" showGuides="1">
      <p:cViewPr varScale="1">
        <p:scale>
          <a:sx n="90" d="100"/>
          <a:sy n="90" d="100"/>
        </p:scale>
        <p:origin x="108" y="120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4074" y="1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99FCB9F-9216-417F-9BD4-A342FB3AE3FA}" type="datetime1">
              <a:rPr lang="ru-RU" smtClean="0"/>
              <a:t>02.03.2020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006FF-93FE-4EE6-BEDD-84A3AA0BC492}" type="datetime1">
              <a:rPr lang="ru-RU" smtClean="0"/>
              <a:pPr/>
              <a:t>02.03.2020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458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801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765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394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06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 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 title="Название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3" name="Подзаголовок 2" title="Подзаголовок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ЩЕЛКНИТЕ, ЧТОБЫ ИЗМЕНИТЬ ПОДЗАГОЛОВОК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 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 title="Название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3" name="Подзаголовок 2" title="Подзаголовок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ЩЕЛКНИТЕ, ЧТОБЫ ИЗМЕНИТЬ СТИЛЬ ОБРАЗЦА ПОДЗАГОЛОВКА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ый треугольник 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7" name="Параллелограмм 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Заголовок 1" title="Название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01" name="Текст 2" title="Подзаголовок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 ТЕКСТА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араллелограмм 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араллелограмм 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Диагональная полоса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араллелограмм 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5" name="Надпись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Параллелограмм 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7" name="Заголовок 1" title="Название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образца слайда </a:t>
            </a:r>
          </a:p>
        </p:txBody>
      </p:sp>
      <p:sp>
        <p:nvSpPr>
          <p:cNvPr id="29" name="Объект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Диагональная полоса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араллелограмм 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5" name="Надпись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Параллелограмм 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7" name="Заголовок 1" title="Название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образца слайда 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Объект 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Диагональная полоса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араллелограмм 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5" name="Надпись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Параллелограмм 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7" name="Заголовок 1" title="Название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образца слайда </a:t>
            </a:r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ru-RU" noProof="0"/>
              <a:t>Образец текста</a:t>
            </a:r>
          </a:p>
        </p:txBody>
      </p:sp>
      <p:sp>
        <p:nvSpPr>
          <p:cNvPr id="20" name="Текст 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1" name="Объект 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4" name="Объект 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 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Прямоугольный треугольник 10">
            <a:extLst>
              <a:ext uri="{FF2B5EF4-FFF2-40B4-BE49-F238E27FC236}">
                <a16:creationId xmlns:a16="http://schemas.microsoft.com/office/drawing/2014/main" id="{ED37F377-8A2B-4717-9BE8-74D809D3C464}"/>
              </a:ext>
            </a:extLst>
          </p:cNvPr>
          <p:cNvSpPr/>
          <p:nvPr userDrawn="1"/>
        </p:nvSpPr>
        <p:spPr>
          <a:xfrm flipV="1">
            <a:off x="0" y="-9531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 title="Название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 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 title="Название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Рисунок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Надпись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Диагональная полоса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Параллелограмм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0" name="Параллелограмм 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адпись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Диагональная полоса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араллелограмм 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1" name="Параллелограмм 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33" name="Заголовок 1" title="Название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образца слайда 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ый треугольник 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7" name="Параллелограмм 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Заголовок 1" title="Название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01" name="Текст 2" title="Подзаголовок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 ТЕКСТА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араллелограмм 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араллелограмм 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метка текста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 title="Пункты маркированного списка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4" name="Прямоугольный треугольник 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араллелограмм 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 title="Подзаголовок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/>
              <a:t>НАЖМИТЕ ДЛЯ ИЗМЕНЕНИЯ СТИЛЯ ПОДЗАГОЛОВКА</a:t>
            </a:r>
          </a:p>
        </p:txBody>
      </p:sp>
      <p:sp>
        <p:nvSpPr>
          <p:cNvPr id="2" name="Заголовок 1" title="Название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  <a:br>
              <a:rPr lang="ru-RU" noProof="0"/>
            </a:br>
            <a:r>
              <a:rPr lang="ru-RU" noProof="0"/>
              <a:t>Стиль образца заголовка </a:t>
            </a:r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метка текста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ый треугольник 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8" name="Рисунок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" name="Объект 2" title="Пункты маркированного списка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5" name="Параллелограмм 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 title="Подзаголовок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/>
              <a:t>НАЖМИТЕ ДЛЯ ИЗМЕНЕНИЯ СТИЛЯ ПОДЗАГОЛОВКА</a:t>
            </a:r>
          </a:p>
        </p:txBody>
      </p:sp>
      <p:sp>
        <p:nvSpPr>
          <p:cNvPr id="17" name="Надпись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Заголовок 1" title="Название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  <a:br>
              <a:rPr lang="ru-RU" noProof="0"/>
            </a:br>
            <a:r>
              <a:rPr lang="ru-RU" noProof="0"/>
              <a:t>Стиль образца заголовка 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с под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Диагональная полоса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араллелограмм 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17" name="Текст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8" name="Объект 3" title="Пункты маркированного списка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ru-RU" noProof="0"/>
              <a:t>Образец текста</a:t>
            </a:r>
          </a:p>
          <a:p>
            <a:pPr lvl="1" rtl="0">
              <a:buClr>
                <a:schemeClr val="accent2"/>
              </a:buClr>
            </a:pPr>
            <a:r>
              <a:rPr lang="ru-RU" noProof="0"/>
              <a:t>Второй уровень</a:t>
            </a:r>
          </a:p>
          <a:p>
            <a:pPr lvl="2" rtl="0">
              <a:buClr>
                <a:schemeClr val="accent2"/>
              </a:buClr>
            </a:pPr>
            <a:r>
              <a:rPr lang="ru-RU" noProof="0"/>
              <a:t>Третий уровень</a:t>
            </a:r>
          </a:p>
          <a:p>
            <a:pPr lvl="3" rtl="0">
              <a:buClr>
                <a:schemeClr val="accent2"/>
              </a:buClr>
            </a:pPr>
            <a:r>
              <a:rPr lang="ru-RU" noProof="0"/>
              <a:t>Четвертый уровень</a:t>
            </a:r>
          </a:p>
          <a:p>
            <a:pPr lvl="4" rtl="0">
              <a:buClr>
                <a:schemeClr val="accent2"/>
              </a:buClr>
            </a:pPr>
            <a:r>
              <a:rPr lang="ru-RU" noProof="0"/>
              <a:t>Пятый уровень</a:t>
            </a:r>
          </a:p>
        </p:txBody>
      </p:sp>
      <p:sp>
        <p:nvSpPr>
          <p:cNvPr id="19" name="Текст 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Объект 5" title="Пункты маркированного списка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ru-RU" noProof="0"/>
              <a:t>Образец текста</a:t>
            </a:r>
          </a:p>
          <a:p>
            <a:pPr lvl="1" rtl="0">
              <a:buClr>
                <a:schemeClr val="accent2"/>
              </a:buClr>
            </a:pPr>
            <a:r>
              <a:rPr lang="ru-RU" noProof="0"/>
              <a:t>Второй уровень</a:t>
            </a:r>
          </a:p>
          <a:p>
            <a:pPr lvl="2" rtl="0">
              <a:buClr>
                <a:schemeClr val="accent2"/>
              </a:buClr>
            </a:pPr>
            <a:r>
              <a:rPr lang="ru-RU" noProof="0"/>
              <a:t>Третий уровень</a:t>
            </a:r>
          </a:p>
          <a:p>
            <a:pPr lvl="3" rtl="0">
              <a:buClr>
                <a:schemeClr val="accent2"/>
              </a:buClr>
            </a:pPr>
            <a:r>
              <a:rPr lang="ru-RU" noProof="0"/>
              <a:t>Четвертый уровень</a:t>
            </a:r>
          </a:p>
          <a:p>
            <a:pPr lvl="4" rtl="0">
              <a:buClr>
                <a:schemeClr val="accent2"/>
              </a:buClr>
            </a:pPr>
            <a:r>
              <a:rPr lang="ru-RU" noProof="0"/>
              <a:t>Пятый уровень</a:t>
            </a:r>
          </a:p>
        </p:txBody>
      </p:sp>
      <p:sp>
        <p:nvSpPr>
          <p:cNvPr id="24" name="Текст 4" title="Подзаголовок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/>
              <a:t>НАЖМИТЕ ДЛЯ ИЗМЕНЕНИЯ СТИЛЯ ПОДЗАГОЛОВКА</a:t>
            </a:r>
          </a:p>
        </p:txBody>
      </p:sp>
      <p:sp>
        <p:nvSpPr>
          <p:cNvPr id="25" name="Надпись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Параллелограмм 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7" name="Заголовок 1" title="Название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образца слайда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адпись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Диагональная полоса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Параллелограмм 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3" name="Параллелограмм 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34" name="Текст 4" title="Подзаголовок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/>
              <a:t>НАЖМИТЕ ДЛЯ ИЗМЕНЕНИЯ СТИЛЯ ПОДЗАГОЛОВКА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7" name="Заголовок 1" title="Название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образца слайда 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Добавьте текст здесь</a:t>
            </a:r>
          </a:p>
        </p:txBody>
      </p:sp>
      <p:sp>
        <p:nvSpPr>
          <p:cNvPr id="20" name="Диаграмма 2" title="Диаграмма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ru-RU" noProof="0"/>
              <a:t>Щелкните значок, чтобы добавить диаграмму</a:t>
            </a:r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аблица 11" title="Таблица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Щелкните значок, чтобы добавить таблицу</a:t>
            </a:r>
          </a:p>
        </p:txBody>
      </p:sp>
      <p:sp>
        <p:nvSpPr>
          <p:cNvPr id="16" name="Надпись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Диагональная полоса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Параллелограмм 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6" name="Параллелограмм 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7" name="Текст 4" title="Подзаголовок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/>
              <a:t>НАЖМИТЕ ДЛЯ ИЗМЕНЕНИЯ СТИЛЯ ПОДЗАГОЛОВКА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7" name="Заголовок 1" title="Название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образца слайда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рупная фотограф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Рисунок 31" title="Изображение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Вставьте или перетащите изображение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 title="Название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Добавьте подпись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/>
              <a:t>Название</a:t>
            </a: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/>
              <a:t>Номер телефона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/>
              <a:t>Электронная почта </a:t>
            </a:r>
          </a:p>
        </p:txBody>
      </p:sp>
      <p:sp>
        <p:nvSpPr>
          <p:cNvPr id="13" name="Текст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/>
              <a:t>Веб-сайт компании</a:t>
            </a:r>
          </a:p>
        </p:txBody>
      </p:sp>
      <p:sp>
        <p:nvSpPr>
          <p:cNvPr id="14" name="Фигура 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ru-RU" noProof="0"/>
          </a:p>
        </p:txBody>
      </p:sp>
      <p:sp>
        <p:nvSpPr>
          <p:cNvPr id="15" name="Фигура 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ru-RU" noProof="0"/>
          </a:p>
        </p:txBody>
      </p:sp>
      <p:sp>
        <p:nvSpPr>
          <p:cNvPr id="19" name="Фигура 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ru-RU" noProof="0"/>
          </a:p>
        </p:txBody>
      </p:sp>
      <p:sp>
        <p:nvSpPr>
          <p:cNvPr id="20" name="Фигура 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ru-RU" noProof="0"/>
          </a:p>
        </p:txBody>
      </p:sp>
      <p:sp>
        <p:nvSpPr>
          <p:cNvPr id="21" name="Прямоугольный треугольник 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 title="Название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 title="Изображение здания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/>
      </p:pic>
      <p:sp>
        <p:nvSpPr>
          <p:cNvPr id="18" name="Шестиугольник 17" descr="Сплошной темный шестиугольник в центре изображения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Проект «</a:t>
            </a:r>
            <a:r>
              <a:rPr lang="en-US" dirty="0"/>
              <a:t>Ninja’s Adventure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Подготовил</a:t>
            </a:r>
          </a:p>
          <a:p>
            <a:pPr rtl="0"/>
            <a:r>
              <a:rPr lang="ru-RU" dirty="0"/>
              <a:t>Тимуршин Булат</a:t>
            </a:r>
            <a:r>
              <a:rPr lang="en-US" dirty="0"/>
              <a:t> </a:t>
            </a:r>
            <a:r>
              <a:rPr lang="ru-RU" dirty="0" err="1"/>
              <a:t>Рамилевич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Введение</a:t>
            </a:r>
            <a:endParaRPr lang="ru-RU" b="0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ru-RU" dirty="0"/>
              <a:t>«</a:t>
            </a:r>
            <a:r>
              <a:rPr lang="en-US" dirty="0"/>
              <a:t>Ninja’s Adventure</a:t>
            </a:r>
            <a:r>
              <a:rPr lang="ru-RU" dirty="0"/>
              <a:t>» представляет из себя двухмерный стелс-платформер, в котором игроку нужно найти свою цель и обезвредить её.</a:t>
            </a:r>
          </a:p>
        </p:txBody>
      </p:sp>
      <p:pic>
        <p:nvPicPr>
          <p:cNvPr id="13" name="Рисунок 12" title="Горизонт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/>
      </p:pic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Заголовок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Реализация</a:t>
            </a:r>
            <a:endParaRPr lang="ru-RU" b="0" dirty="0"/>
          </a:p>
        </p:txBody>
      </p:sp>
      <p:sp>
        <p:nvSpPr>
          <p:cNvPr id="43" name="Текст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ru-RU" dirty="0"/>
              <a:t>Проект написан на </a:t>
            </a:r>
            <a:r>
              <a:rPr lang="en-US" dirty="0"/>
              <a:t>Python 3 </a:t>
            </a:r>
            <a:r>
              <a:rPr lang="ru-RU" dirty="0"/>
              <a:t>в </a:t>
            </a:r>
            <a:r>
              <a:rPr lang="en-US" dirty="0"/>
              <a:t>IDE PyCharm.</a:t>
            </a:r>
            <a:r>
              <a:rPr lang="ru-RU" dirty="0"/>
              <a:t> В нём используются библиотеки:</a:t>
            </a:r>
          </a:p>
        </p:txBody>
      </p:sp>
      <p:sp>
        <p:nvSpPr>
          <p:cNvPr id="42" name="Объект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n-US" dirty="0" err="1"/>
              <a:t>PyGame</a:t>
            </a:r>
            <a:endParaRPr lang="ru-RU" dirty="0"/>
          </a:p>
          <a:p>
            <a:pPr lvl="0" rtl="0"/>
            <a:r>
              <a:rPr lang="en-US" dirty="0"/>
              <a:t>VLC</a:t>
            </a:r>
          </a:p>
          <a:p>
            <a:pPr lvl="0" rtl="0"/>
            <a:r>
              <a:rPr lang="en-US" dirty="0" err="1"/>
              <a:t>PyAnim</a:t>
            </a:r>
            <a:endParaRPr lang="ru-RU" dirty="0"/>
          </a:p>
        </p:txBody>
      </p:sp>
      <p:pic>
        <p:nvPicPr>
          <p:cNvPr id="59" name="Рисунок 58" title="Здания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CD633E5-EEFD-43EF-8618-2AF14D54CCB9}"/>
              </a:ext>
            </a:extLst>
          </p:cNvPr>
          <p:cNvSpPr/>
          <p:nvPr/>
        </p:nvSpPr>
        <p:spPr>
          <a:xfrm>
            <a:off x="11146971" y="337751"/>
            <a:ext cx="740227" cy="4366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Реализация</a:t>
            </a:r>
            <a:endParaRPr lang="ru-RU" b="0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ru-RU" dirty="0"/>
              <a:t>Для игры были написаны классы:</a:t>
            </a:r>
          </a:p>
        </p:txBody>
      </p:sp>
      <p:sp>
        <p:nvSpPr>
          <p:cNvPr id="16" name="Объект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38530" y="2005762"/>
            <a:ext cx="5475290" cy="3232149"/>
          </a:xfrm>
        </p:spPr>
        <p:txBody>
          <a:bodyPr rtlCol="0"/>
          <a:lstStyle/>
          <a:p>
            <a:pPr rtl="0">
              <a:buClr>
                <a:schemeClr val="accent2"/>
              </a:buClr>
            </a:pPr>
            <a:r>
              <a:rPr lang="en-US" dirty="0"/>
              <a:t>Camera</a:t>
            </a:r>
          </a:p>
          <a:p>
            <a:pPr rtl="0">
              <a:buClr>
                <a:schemeClr val="accent2"/>
              </a:buClr>
            </a:pPr>
            <a:r>
              <a:rPr lang="en-US" dirty="0"/>
              <a:t>Player</a:t>
            </a:r>
          </a:p>
          <a:p>
            <a:pPr rtl="0">
              <a:buClr>
                <a:schemeClr val="accent2"/>
              </a:buClr>
            </a:pPr>
            <a:r>
              <a:rPr lang="en-US" dirty="0"/>
              <a:t>Lamp</a:t>
            </a:r>
          </a:p>
          <a:p>
            <a:pPr rtl="0">
              <a:buClr>
                <a:schemeClr val="accent2"/>
              </a:buClr>
            </a:pPr>
            <a:r>
              <a:rPr lang="en-US" dirty="0"/>
              <a:t>Platform (</a:t>
            </a:r>
            <a:r>
              <a:rPr lang="ru-RU" dirty="0"/>
              <a:t>и его производные)</a:t>
            </a:r>
            <a:endParaRPr lang="en-US" dirty="0"/>
          </a:p>
          <a:p>
            <a:pPr rtl="0">
              <a:buClr>
                <a:schemeClr val="accent2"/>
              </a:buClr>
            </a:pPr>
            <a:r>
              <a:rPr lang="en-US" dirty="0"/>
              <a:t>Enemy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B21D223-9BE6-443E-8E49-E55DA3621414}"/>
              </a:ext>
            </a:extLst>
          </p:cNvPr>
          <p:cNvSpPr/>
          <p:nvPr/>
        </p:nvSpPr>
        <p:spPr>
          <a:xfrm>
            <a:off x="11178746" y="354227"/>
            <a:ext cx="634313" cy="3855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6" title="Изображение здания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19" name="Шестиугольник 18" descr="Сплошной темный шестиугольник в центре изображения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b="0" dirty="0"/>
              <a:t>Спасибо за внимание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7575E5C-0D45-49B1-9CA4-0BE4397F28B2}"/>
              </a:ext>
            </a:extLst>
          </p:cNvPr>
          <p:cNvSpPr/>
          <p:nvPr/>
        </p:nvSpPr>
        <p:spPr>
          <a:xfrm>
            <a:off x="6318422" y="3428999"/>
            <a:ext cx="626075" cy="15548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06_TF00951641.potx" id="{D61D9B98-77EB-4AFD-A5C1-4C81238E65A1}" vid="{ED9A72C6-E22F-4D0A-8A23-0B9FD3BEF39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4D15D6-87BC-477C-8E91-9F90829C2FC8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microsoft.com/sharepoint/v3"/>
    <ds:schemaRef ds:uri="http://purl.org/dc/dcmitype/"/>
    <ds:schemaRef ds:uri="http://schemas.microsoft.com/office/2006/documentManagement/types"/>
    <ds:schemaRef ds:uri="fb0879af-3eba-417a-a55a-ffe6dcd6ca77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6dc4bcd6-49db-4c07-9060-8acfc67cef9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Светлая презентация с шестиугольником</Template>
  <TotalTime>0</TotalTime>
  <Words>74</Words>
  <Application>Microsoft Office PowerPoint</Application>
  <PresentationFormat>Широкоэкранный</PresentationFormat>
  <Paragraphs>23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Gill Sans SemiBold</vt:lpstr>
      <vt:lpstr>Times New Roman</vt:lpstr>
      <vt:lpstr>Тема Office</vt:lpstr>
      <vt:lpstr>Проект «Ninja’s Adventure»</vt:lpstr>
      <vt:lpstr>Введение</vt:lpstr>
      <vt:lpstr>Реализация</vt:lpstr>
      <vt:lpstr>Реализация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2020-03-02T13:11:55Z</dcterms:created>
  <dcterms:modified xsi:type="dcterms:W3CDTF">2020-03-02T14:19:33Z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