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E63-5CF3-42CA-8D1A-8F6B7276D51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CF4DE63-5CF3-42CA-8D1A-8F6B7276D518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0728901-D703-478E-86C9-A4D61FFA25E4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Защита Проекта По Игре</a:t>
            </a:r>
            <a:r>
              <a:rPr lang="en-US" dirty="0" smtClean="0"/>
              <a:t>: ‘</a:t>
            </a:r>
            <a:r>
              <a:rPr lang="ru-RU" dirty="0" smtClean="0"/>
              <a:t>Рикошет</a:t>
            </a:r>
            <a:r>
              <a:rPr lang="en-US" dirty="0" smtClean="0"/>
              <a:t>’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3968" y="5013176"/>
            <a:ext cx="4608512" cy="1008112"/>
          </a:xfrm>
        </p:spPr>
        <p:txBody>
          <a:bodyPr/>
          <a:lstStyle/>
          <a:p>
            <a:r>
              <a:rPr lang="ru-RU" dirty="0" smtClean="0"/>
              <a:t>Выполнил проект </a:t>
            </a:r>
            <a:r>
              <a:rPr lang="ru-RU" dirty="0" err="1" smtClean="0"/>
              <a:t>Гибадуллин</a:t>
            </a:r>
            <a:r>
              <a:rPr lang="ru-RU" dirty="0" smtClean="0"/>
              <a:t> </a:t>
            </a:r>
            <a:r>
              <a:rPr lang="ru-RU" dirty="0"/>
              <a:t>Булат</a:t>
            </a:r>
          </a:p>
        </p:txBody>
      </p:sp>
    </p:spTree>
    <p:extLst>
      <p:ext uri="{BB962C8B-B14F-4D97-AF65-F5344CB8AC3E}">
        <p14:creationId xmlns:p14="http://schemas.microsoft.com/office/powerpoint/2010/main" val="15957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628800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Идея данной игры заключается в том</a:t>
            </a:r>
            <a:r>
              <a:rPr lang="en-US" sz="3600" dirty="0" smtClean="0"/>
              <a:t>, </a:t>
            </a:r>
            <a:r>
              <a:rPr lang="ru-RU" sz="3600" dirty="0" smtClean="0"/>
              <a:t>чтобы развивать</a:t>
            </a:r>
            <a:r>
              <a:rPr lang="en-US" sz="3600" dirty="0" smtClean="0"/>
              <a:t> </a:t>
            </a:r>
            <a:r>
              <a:rPr lang="ru-RU" sz="3600" dirty="0" smtClean="0"/>
              <a:t>у игрока пространственное мышление</a:t>
            </a:r>
            <a:r>
              <a:rPr lang="en-US" sz="3600" dirty="0" smtClean="0"/>
              <a:t>. </a:t>
            </a:r>
            <a:r>
              <a:rPr lang="ru-RU" sz="3600" dirty="0" smtClean="0"/>
              <a:t> Игроку необходимо найти варианты</a:t>
            </a:r>
            <a:r>
              <a:rPr lang="en-US" sz="3600" dirty="0" smtClean="0"/>
              <a:t> </a:t>
            </a:r>
            <a:r>
              <a:rPr lang="ru-RU" sz="3600" dirty="0" smtClean="0"/>
              <a:t>запуска шарика</a:t>
            </a:r>
            <a:r>
              <a:rPr lang="en-US" sz="3600" dirty="0" smtClean="0"/>
              <a:t>, </a:t>
            </a:r>
            <a:r>
              <a:rPr lang="ru-RU" sz="3600" dirty="0" smtClean="0"/>
              <a:t>которые позволяют с наименьшими затратами времени достичь цели</a:t>
            </a:r>
            <a:r>
              <a:rPr lang="en-US" sz="3600" dirty="0" smtClean="0"/>
              <a:t>.</a:t>
            </a:r>
            <a:r>
              <a:rPr lang="ru-RU" sz="3600" dirty="0" smtClean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1030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5992"/>
            <a:ext cx="8229600" cy="1143000"/>
          </a:xfrm>
        </p:spPr>
        <p:txBody>
          <a:bodyPr/>
          <a:lstStyle/>
          <a:p>
            <a:r>
              <a:rPr lang="ru-RU" dirty="0" smtClean="0"/>
              <a:t>Стартовое окно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06787" y="1528957"/>
            <a:ext cx="331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Стартовое окно содержит</a:t>
            </a:r>
            <a:r>
              <a:rPr lang="en-US" dirty="0" smtClean="0"/>
              <a:t>: </a:t>
            </a:r>
            <a:r>
              <a:rPr lang="ru-RU" b="1" dirty="0" smtClean="0"/>
              <a:t>Инструкцию</a:t>
            </a:r>
            <a:r>
              <a:rPr lang="en-US" b="1" dirty="0" smtClean="0"/>
              <a:t>,</a:t>
            </a:r>
          </a:p>
          <a:p>
            <a:pPr algn="just"/>
            <a:r>
              <a:rPr lang="ru-RU" b="1" dirty="0" smtClean="0"/>
              <a:t>как играть в игру</a:t>
            </a:r>
            <a:r>
              <a:rPr lang="en-US" b="1" dirty="0" smtClean="0"/>
              <a:t>.</a:t>
            </a:r>
            <a:r>
              <a:rPr lang="ru-RU" b="1" dirty="0" smtClean="0"/>
              <a:t>Оно выполнено с помощью</a:t>
            </a:r>
          </a:p>
          <a:p>
            <a:pPr algn="just"/>
            <a:r>
              <a:rPr lang="en-US" b="1" dirty="0" err="1" smtClean="0"/>
              <a:t>pygsme.screen</a:t>
            </a:r>
            <a:r>
              <a:rPr lang="en-US" b="1" dirty="0" smtClean="0"/>
              <a:t>.</a:t>
            </a:r>
            <a:r>
              <a:rPr lang="ru-RU" b="1" dirty="0" smtClean="0"/>
              <a:t>При нажатии кнопки</a:t>
            </a:r>
            <a:r>
              <a:rPr lang="en-US" b="1" dirty="0" smtClean="0"/>
              <a:t>:’</a:t>
            </a:r>
            <a:r>
              <a:rPr lang="ru-RU" b="1" dirty="0" smtClean="0"/>
              <a:t>справка</a:t>
            </a:r>
            <a:r>
              <a:rPr lang="en-US" b="1" dirty="0" smtClean="0"/>
              <a:t>’, </a:t>
            </a:r>
            <a:r>
              <a:rPr lang="ru-RU" b="1" dirty="0" smtClean="0"/>
              <a:t>сворачивается окно</a:t>
            </a:r>
            <a:r>
              <a:rPr lang="en-US" b="1" dirty="0" smtClean="0"/>
              <a:t>, </a:t>
            </a:r>
            <a:r>
              <a:rPr lang="ru-RU" b="1" dirty="0" smtClean="0"/>
              <a:t>в том случае</a:t>
            </a:r>
            <a:r>
              <a:rPr lang="en-US" b="1" dirty="0" smtClean="0"/>
              <a:t>, </a:t>
            </a:r>
            <a:r>
              <a:rPr lang="ru-RU" b="1" dirty="0" smtClean="0"/>
              <a:t>если оно открыто</a:t>
            </a:r>
            <a:r>
              <a:rPr lang="en-US" b="1" dirty="0" smtClean="0"/>
              <a:t>,</a:t>
            </a:r>
            <a:r>
              <a:rPr lang="ru-RU" b="1" dirty="0" smtClean="0"/>
              <a:t> а</a:t>
            </a:r>
            <a:r>
              <a:rPr lang="en-US" b="1" dirty="0" smtClean="0"/>
              <a:t>, </a:t>
            </a:r>
            <a:r>
              <a:rPr lang="ru-RU" b="1" dirty="0" smtClean="0"/>
              <a:t>если оно закрыто</a:t>
            </a:r>
            <a:r>
              <a:rPr lang="en-US" b="1" dirty="0" smtClean="0"/>
              <a:t>, </a:t>
            </a:r>
            <a:r>
              <a:rPr lang="ru-RU" b="1" dirty="0" smtClean="0"/>
              <a:t>то оно открывается</a:t>
            </a:r>
            <a:r>
              <a:rPr lang="en-US" b="1" dirty="0" smtClean="0"/>
              <a:t>.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5472608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Уровень 1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95138"/>
            <a:ext cx="6486613" cy="453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32240" y="1295138"/>
            <a:ext cx="2376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Уровень 1 содержит поле с преградами</a:t>
            </a:r>
            <a:r>
              <a:rPr lang="en-US" dirty="0" smtClean="0"/>
              <a:t>, </a:t>
            </a:r>
            <a:r>
              <a:rPr lang="ru-RU" dirty="0" smtClean="0"/>
              <a:t>от которых отскакивает мяч</a:t>
            </a:r>
            <a:r>
              <a:rPr lang="en-US" dirty="0" smtClean="0"/>
              <a:t>.</a:t>
            </a:r>
            <a:r>
              <a:rPr lang="ru-RU" dirty="0" smtClean="0"/>
              <a:t> Всё выполнено с</a:t>
            </a:r>
            <a:r>
              <a:rPr lang="en-US" dirty="0" smtClean="0"/>
              <a:t> </a:t>
            </a:r>
            <a:r>
              <a:rPr lang="ru-RU" dirty="0" smtClean="0"/>
              <a:t>помощью </a:t>
            </a:r>
            <a:r>
              <a:rPr lang="en-US" dirty="0" err="1" smtClean="0"/>
              <a:t>pygame.screen</a:t>
            </a:r>
            <a:r>
              <a:rPr lang="en-US" dirty="0" smtClean="0"/>
              <a:t> , </a:t>
            </a:r>
            <a:r>
              <a:rPr lang="ru-RU" dirty="0" smtClean="0"/>
              <a:t>а </a:t>
            </a:r>
            <a:r>
              <a:rPr lang="ru-RU" dirty="0" err="1" smtClean="0"/>
              <a:t>прегда</a:t>
            </a:r>
            <a:r>
              <a:rPr lang="ru-RU" dirty="0" smtClean="0"/>
              <a:t> выполнена с помощью </a:t>
            </a:r>
            <a:r>
              <a:rPr lang="en-US" dirty="0" err="1" smtClean="0"/>
              <a:t>sprite.Group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9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Уровень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732240" y="1295138"/>
            <a:ext cx="2376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Уровень </a:t>
            </a:r>
            <a:r>
              <a:rPr lang="en-US" dirty="0" smtClean="0"/>
              <a:t>2</a:t>
            </a:r>
            <a:r>
              <a:rPr lang="ru-RU" dirty="0" smtClean="0"/>
              <a:t> содержит поле с преградами</a:t>
            </a:r>
            <a:r>
              <a:rPr lang="en-US" dirty="0" smtClean="0"/>
              <a:t>, </a:t>
            </a:r>
            <a:r>
              <a:rPr lang="ru-RU" dirty="0" smtClean="0"/>
              <a:t>от которых отскакивает мяч</a:t>
            </a:r>
            <a:r>
              <a:rPr lang="en-US" dirty="0" smtClean="0"/>
              <a:t>.</a:t>
            </a:r>
            <a:r>
              <a:rPr lang="ru-RU" dirty="0" smtClean="0"/>
              <a:t> Всё выполнено с</a:t>
            </a:r>
            <a:r>
              <a:rPr lang="en-US" dirty="0" smtClean="0"/>
              <a:t> </a:t>
            </a:r>
            <a:r>
              <a:rPr lang="ru-RU" dirty="0" smtClean="0"/>
              <a:t>помощью </a:t>
            </a:r>
            <a:r>
              <a:rPr lang="en-US" dirty="0" err="1" smtClean="0"/>
              <a:t>pygame.screen</a:t>
            </a:r>
            <a:r>
              <a:rPr lang="en-US" dirty="0" smtClean="0"/>
              <a:t> , </a:t>
            </a:r>
            <a:r>
              <a:rPr lang="ru-RU" dirty="0" smtClean="0"/>
              <a:t>а </a:t>
            </a:r>
            <a:r>
              <a:rPr lang="ru-RU" dirty="0" err="1" smtClean="0"/>
              <a:t>прегда</a:t>
            </a:r>
            <a:r>
              <a:rPr lang="ru-RU" dirty="0" smtClean="0"/>
              <a:t> выполнена с помощью </a:t>
            </a:r>
            <a:r>
              <a:rPr lang="en-US" dirty="0" err="1" smtClean="0"/>
              <a:t>sprite.Group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625215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4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3" y="1378496"/>
            <a:ext cx="5580125" cy="479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0152" y="1378496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Статистика показывается</a:t>
            </a:r>
          </a:p>
          <a:p>
            <a:r>
              <a:rPr lang="ru-RU" dirty="0" smtClean="0"/>
              <a:t>после того</a:t>
            </a:r>
            <a:r>
              <a:rPr lang="en-US" dirty="0" smtClean="0"/>
              <a:t>, </a:t>
            </a:r>
            <a:r>
              <a:rPr lang="ru-RU" dirty="0" smtClean="0"/>
              <a:t>как пользователь проходит уровень</a:t>
            </a:r>
            <a:r>
              <a:rPr lang="en-US" dirty="0" smtClean="0"/>
              <a:t>, </a:t>
            </a:r>
            <a:r>
              <a:rPr lang="ru-RU" dirty="0" smtClean="0"/>
              <a:t>ему показывается статистика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По прохождению</a:t>
            </a:r>
            <a:r>
              <a:rPr lang="en-US" dirty="0" smtClean="0"/>
              <a:t>. </a:t>
            </a:r>
            <a:r>
              <a:rPr lang="ru-RU" dirty="0" smtClean="0"/>
              <a:t>При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1507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182</TotalTime>
  <Words>161</Words>
  <Application>Microsoft Office PowerPoint</Application>
  <PresentationFormat>Экран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Апекс</vt:lpstr>
      <vt:lpstr>Защита Проекта По Игре: ‘Рикошет’ </vt:lpstr>
      <vt:lpstr>Идея Проекта</vt:lpstr>
      <vt:lpstr>Стартовое окно</vt:lpstr>
      <vt:lpstr>Уровень 1</vt:lpstr>
      <vt:lpstr>Уровень 2</vt:lpstr>
      <vt:lpstr>Статистика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 По Игре: ‘Рикошет’</dc:title>
  <dc:creator>Bulat Gibadullin</dc:creator>
  <cp:lastModifiedBy>Bulat Gibadullin</cp:lastModifiedBy>
  <cp:revision>10</cp:revision>
  <dcterms:created xsi:type="dcterms:W3CDTF">2022-01-20T09:36:52Z</dcterms:created>
  <dcterms:modified xsi:type="dcterms:W3CDTF">2022-01-20T12:39:26Z</dcterms:modified>
</cp:coreProperties>
</file>