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CF4DE63-5CF3-42CA-8D1A-8F6B7276D518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Защита Проекта По САЙТУ</a:t>
            </a:r>
            <a:r>
              <a:rPr lang="en-US" dirty="0" smtClean="0"/>
              <a:t>: ‘P&amp;T’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3968" y="5013176"/>
            <a:ext cx="4608512" cy="1008112"/>
          </a:xfrm>
        </p:spPr>
        <p:txBody>
          <a:bodyPr/>
          <a:lstStyle/>
          <a:p>
            <a:r>
              <a:rPr lang="ru-RU" dirty="0" smtClean="0"/>
              <a:t>Выполнил проект </a:t>
            </a:r>
            <a:r>
              <a:rPr lang="ru-RU" dirty="0" err="1" smtClean="0"/>
              <a:t>Гибадуллин</a:t>
            </a:r>
            <a:r>
              <a:rPr lang="ru-RU" dirty="0" smtClean="0"/>
              <a:t> </a:t>
            </a:r>
            <a:r>
              <a:rPr lang="ru-RU" dirty="0"/>
              <a:t>Булат</a:t>
            </a:r>
          </a:p>
        </p:txBody>
      </p:sp>
    </p:spTree>
    <p:extLst>
      <p:ext uri="{BB962C8B-B14F-4D97-AF65-F5344CB8AC3E}">
        <p14:creationId xmlns:p14="http://schemas.microsoft.com/office/powerpoint/2010/main" val="15957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628800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Идея данного сайта заключается в том</a:t>
            </a:r>
            <a:r>
              <a:rPr lang="en-US" sz="3600" dirty="0" smtClean="0"/>
              <a:t>, </a:t>
            </a:r>
            <a:r>
              <a:rPr lang="ru-RU" sz="3600" dirty="0" smtClean="0"/>
              <a:t>что пользователь должен оценивать своих друзей</a:t>
            </a:r>
            <a:r>
              <a:rPr lang="en-US" sz="3600" dirty="0" smtClean="0"/>
              <a:t>, </a:t>
            </a:r>
            <a:r>
              <a:rPr lang="ru-RU" sz="3600" dirty="0" smtClean="0"/>
              <a:t>которые состоят в одной группе</a:t>
            </a:r>
            <a:r>
              <a:rPr lang="en-US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1030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Окно регистрации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292080" y="1124744"/>
            <a:ext cx="3312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Окно регистрации содержит</a:t>
            </a:r>
            <a:r>
              <a:rPr lang="en-US" dirty="0" smtClean="0"/>
              <a:t>:</a:t>
            </a:r>
            <a:r>
              <a:rPr lang="ru-RU" dirty="0" smtClean="0"/>
              <a:t> поля</a:t>
            </a:r>
            <a:r>
              <a:rPr lang="en-US" dirty="0" smtClean="0"/>
              <a:t>: </a:t>
            </a:r>
            <a:r>
              <a:rPr lang="ru-RU" dirty="0" smtClean="0"/>
              <a:t>название группы</a:t>
            </a:r>
            <a:r>
              <a:rPr lang="en-US" dirty="0" smtClean="0"/>
              <a:t>, </a:t>
            </a:r>
            <a:r>
              <a:rPr lang="ru-RU" dirty="0" smtClean="0"/>
              <a:t>почту</a:t>
            </a:r>
            <a:r>
              <a:rPr lang="en-US" dirty="0" smtClean="0"/>
              <a:t>, </a:t>
            </a:r>
            <a:r>
              <a:rPr lang="ru-RU" dirty="0" smtClean="0"/>
              <a:t>пароль</a:t>
            </a:r>
            <a:r>
              <a:rPr lang="en-US" dirty="0" smtClean="0"/>
              <a:t>, </a:t>
            </a:r>
            <a:r>
              <a:rPr lang="ru-RU" dirty="0" smtClean="0"/>
              <a:t>логин</a:t>
            </a:r>
            <a:r>
              <a:rPr lang="en-US" dirty="0" smtClean="0"/>
              <a:t>. </a:t>
            </a:r>
            <a:r>
              <a:rPr lang="ru-RU" dirty="0" smtClean="0"/>
              <a:t>И кнопку зарегистрироваться</a:t>
            </a:r>
            <a:r>
              <a:rPr lang="en-US" dirty="0" smtClean="0"/>
              <a:t>. </a:t>
            </a:r>
            <a:r>
              <a:rPr lang="ru-RU" dirty="0" smtClean="0"/>
              <a:t>При нажатии на кнопку данные пользователя сохраняются в базе данных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4540831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входа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5895975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28184" y="1268760"/>
            <a:ext cx="259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Окно входа</a:t>
            </a:r>
            <a:r>
              <a:rPr lang="en-US" dirty="0" smtClean="0"/>
              <a:t> </a:t>
            </a:r>
            <a:r>
              <a:rPr lang="ru-RU" dirty="0" smtClean="0"/>
              <a:t>содержит поля</a:t>
            </a:r>
            <a:r>
              <a:rPr lang="en-US" dirty="0" smtClean="0"/>
              <a:t>: </a:t>
            </a:r>
            <a:r>
              <a:rPr lang="ru-RU" dirty="0" smtClean="0"/>
              <a:t>почту</a:t>
            </a:r>
            <a:r>
              <a:rPr lang="en-US" dirty="0" smtClean="0"/>
              <a:t>, </a:t>
            </a:r>
            <a:r>
              <a:rPr lang="ru-RU" dirty="0" smtClean="0"/>
              <a:t>пароль</a:t>
            </a:r>
            <a:r>
              <a:rPr lang="en-US" dirty="0" smtClean="0"/>
              <a:t>.</a:t>
            </a:r>
            <a:r>
              <a:rPr lang="ru-RU" dirty="0" smtClean="0"/>
              <a:t>Также пользователю нужно нажать кнопку войти</a:t>
            </a:r>
            <a:r>
              <a:rPr lang="en-US" dirty="0" smtClean="0"/>
              <a:t>, </a:t>
            </a:r>
            <a:r>
              <a:rPr lang="ru-RU" dirty="0" smtClean="0"/>
              <a:t>после чего его перекинет на главное окно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9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списка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427984" y="1295138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нажатии на кнопку список</a:t>
            </a:r>
            <a:r>
              <a:rPr lang="en-US" dirty="0" smtClean="0"/>
              <a:t>, </a:t>
            </a:r>
            <a:r>
              <a:rPr lang="ru-RU" dirty="0" smtClean="0"/>
              <a:t>пользователя перекидывает на окно</a:t>
            </a:r>
            <a:r>
              <a:rPr lang="en-US" dirty="0" smtClean="0"/>
              <a:t>, </a:t>
            </a:r>
            <a:r>
              <a:rPr lang="ru-RU" dirty="0" smtClean="0"/>
              <a:t>где он может выбрать участника своей группы</a:t>
            </a:r>
            <a:r>
              <a:rPr lang="en-US" dirty="0" smtClean="0"/>
              <a:t>, </a:t>
            </a:r>
            <a:r>
              <a:rPr lang="ru-RU" dirty="0" smtClean="0"/>
              <a:t>после нажатия на выбранного пользователя</a:t>
            </a:r>
            <a:r>
              <a:rPr lang="en-US" dirty="0" smtClean="0"/>
              <a:t>, </a:t>
            </a:r>
          </a:p>
          <a:p>
            <a:r>
              <a:rPr lang="ru-RU" dirty="0" smtClean="0"/>
              <a:t>вы должны выбрать характеристику своему другу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13085"/>
            <a:ext cx="3600400" cy="293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89" y="3356992"/>
            <a:ext cx="5014515" cy="335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46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профиль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1378496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Окно профиля позволяет пользователю редактировать информацию о себе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78496"/>
            <a:ext cx="4108403" cy="481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1507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dirty="0" smtClean="0"/>
              <a:t>Окно </a:t>
            </a:r>
            <a:r>
              <a:rPr lang="en-US" dirty="0" smtClean="0"/>
              <a:t>about me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4248472" cy="402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48064" y="1268760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Окно </a:t>
            </a:r>
            <a:r>
              <a:rPr lang="en-US" dirty="0" smtClean="0"/>
              <a:t>about me</a:t>
            </a:r>
            <a:r>
              <a:rPr lang="ru-RU" dirty="0" smtClean="0"/>
              <a:t> содержит те характеристики</a:t>
            </a:r>
            <a:r>
              <a:rPr lang="en-US" dirty="0" smtClean="0"/>
              <a:t>, </a:t>
            </a:r>
            <a:r>
              <a:rPr lang="ru-RU" dirty="0" smtClean="0"/>
              <a:t>которые выбрал пользователи группы</a:t>
            </a:r>
            <a:r>
              <a:rPr lang="en-US" dirty="0" smtClean="0"/>
              <a:t>, </a:t>
            </a:r>
            <a:r>
              <a:rPr lang="ru-RU" dirty="0" smtClean="0"/>
              <a:t>в которой вы состоите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87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231</TotalTime>
  <Words>156</Words>
  <Application>Microsoft Office PowerPoint</Application>
  <PresentationFormat>Экран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Апекс</vt:lpstr>
      <vt:lpstr>Защита Проекта По САЙТУ: ‘P&amp;T’ </vt:lpstr>
      <vt:lpstr>Идея Проекта</vt:lpstr>
      <vt:lpstr>Окно регистрации </vt:lpstr>
      <vt:lpstr>Окно входа</vt:lpstr>
      <vt:lpstr>Окно списка</vt:lpstr>
      <vt:lpstr>Окно профиль</vt:lpstr>
      <vt:lpstr>Окно about 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Проекта По Игре: ‘Рикошет’</dc:title>
  <dc:creator>Bulat Gibadullin</dc:creator>
  <cp:lastModifiedBy>Bulat Gibadullin</cp:lastModifiedBy>
  <cp:revision>18</cp:revision>
  <dcterms:created xsi:type="dcterms:W3CDTF">2022-01-20T09:36:52Z</dcterms:created>
  <dcterms:modified xsi:type="dcterms:W3CDTF">2022-04-21T12:59:41Z</dcterms:modified>
</cp:coreProperties>
</file>